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9" r:id="rId2"/>
    <p:sldId id="260" r:id="rId3"/>
    <p:sldId id="266" r:id="rId4"/>
    <p:sldId id="264" r:id="rId5"/>
    <p:sldId id="267" r:id="rId6"/>
    <p:sldId id="265" r:id="rId7"/>
    <p:sldId id="268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tonehenge.jpg" TargetMode="External"/><Relationship Id="rId2" Type="http://schemas.openxmlformats.org/officeDocument/2006/relationships/hyperlink" Target="http://commons.wikimedia.org/wiki/File:Canterbury_Cathedral_0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OxfordBuilding.JPG" TargetMode="External"/><Relationship Id="rId2" Type="http://schemas.openxmlformats.org/officeDocument/2006/relationships/hyperlink" Target="http://commons.wikimedia.org/wiki/File:Harvard_House_Stratford_(5665088336)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adrians_Wall_from_Housesteads1.jpg" TargetMode="External"/><Relationship Id="rId2" Type="http://schemas.openxmlformats.org/officeDocument/2006/relationships/hyperlink" Target="http://commons.wikimedia.org/wiki/File:YorkMinsterWest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29212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The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Places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Place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interest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cathedrall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birthplace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church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monument, university,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seaport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Southern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England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Canterbury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the </a:t>
            </a:r>
            <a:r>
              <a:rPr lang="cs-CZ" sz="2800" dirty="0" err="1" smtClean="0">
                <a:solidFill>
                  <a:srgbClr val="002060"/>
                </a:solidFill>
              </a:rPr>
              <a:t>spiritual</a:t>
            </a:r>
            <a:r>
              <a:rPr lang="cs-CZ" sz="2800" dirty="0" smtClean="0">
                <a:solidFill>
                  <a:srgbClr val="002060"/>
                </a:solidFill>
              </a:rPr>
              <a:t> centre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the </a:t>
            </a:r>
            <a:r>
              <a:rPr lang="cs-CZ" sz="2800" dirty="0" err="1" smtClean="0">
                <a:solidFill>
                  <a:srgbClr val="002060"/>
                </a:solidFill>
              </a:rPr>
              <a:t>Church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England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the </a:t>
            </a:r>
            <a:r>
              <a:rPr lang="cs-CZ" sz="2800" dirty="0" err="1" smtClean="0">
                <a:solidFill>
                  <a:srgbClr val="002060"/>
                </a:solidFill>
              </a:rPr>
              <a:t>destinantion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travellers</a:t>
            </a:r>
            <a:r>
              <a:rPr lang="cs-CZ" sz="2800" dirty="0" smtClean="0">
                <a:solidFill>
                  <a:srgbClr val="002060"/>
                </a:solidFill>
              </a:rPr>
              <a:t> in the Canterbury </a:t>
            </a:r>
            <a:r>
              <a:rPr lang="cs-CZ" sz="2800" dirty="0" err="1" smtClean="0">
                <a:solidFill>
                  <a:srgbClr val="002060"/>
                </a:solidFill>
              </a:rPr>
              <a:t>Tales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Stonehenge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prehistoric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monuments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circles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huge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stones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erected</a:t>
            </a:r>
            <a:r>
              <a:rPr lang="cs-CZ" sz="2800" dirty="0" smtClean="0">
                <a:solidFill>
                  <a:srgbClr val="002060"/>
                </a:solidFill>
              </a:rPr>
              <a:t> more </a:t>
            </a:r>
            <a:r>
              <a:rPr lang="cs-CZ" sz="2800" dirty="0" err="1" smtClean="0">
                <a:solidFill>
                  <a:srgbClr val="002060"/>
                </a:solidFill>
              </a:rPr>
              <a:t>than</a:t>
            </a:r>
            <a:r>
              <a:rPr lang="cs-CZ" sz="2800" dirty="0" smtClean="0">
                <a:solidFill>
                  <a:srgbClr val="002060"/>
                </a:solidFill>
              </a:rPr>
              <a:t> 3,500 </a:t>
            </a:r>
            <a:r>
              <a:rPr lang="cs-CZ" sz="2800" dirty="0" err="1" smtClean="0">
                <a:solidFill>
                  <a:srgbClr val="002060"/>
                </a:solidFill>
              </a:rPr>
              <a:t>years</a:t>
            </a:r>
            <a:r>
              <a:rPr lang="cs-CZ" sz="2800" dirty="0" smtClean="0">
                <a:solidFill>
                  <a:srgbClr val="002060"/>
                </a:solidFill>
              </a:rPr>
              <a:t> ago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Plymouth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a </a:t>
            </a:r>
            <a:r>
              <a:rPr lang="cs-CZ" sz="2800" dirty="0" err="1" smtClean="0">
                <a:solidFill>
                  <a:srgbClr val="002060"/>
                </a:solidFill>
              </a:rPr>
              <a:t>historic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seaport</a:t>
            </a:r>
            <a:r>
              <a:rPr lang="cs-CZ" sz="2800" dirty="0" smtClean="0">
                <a:solidFill>
                  <a:srgbClr val="002060"/>
                </a:solidFill>
              </a:rPr>
              <a:t>, the </a:t>
            </a:r>
            <a:r>
              <a:rPr lang="cs-CZ" sz="2800" dirty="0" err="1" smtClean="0">
                <a:solidFill>
                  <a:srgbClr val="002060"/>
                </a:solidFill>
              </a:rPr>
              <a:t>departure</a:t>
            </a:r>
            <a:r>
              <a:rPr lang="cs-CZ" sz="2800" dirty="0" smtClean="0">
                <a:solidFill>
                  <a:srgbClr val="002060"/>
                </a:solidFill>
              </a:rPr>
              <a:t> and return point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Sir Christopher </a:t>
            </a:r>
            <a:r>
              <a:rPr lang="cs-CZ" sz="2800" dirty="0" err="1" smtClean="0">
                <a:solidFill>
                  <a:srgbClr val="002060"/>
                </a:solidFill>
              </a:rPr>
              <a:t>Drake's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voyage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around</a:t>
            </a:r>
            <a:r>
              <a:rPr lang="cs-CZ" sz="2800" dirty="0" smtClean="0">
                <a:solidFill>
                  <a:srgbClr val="002060"/>
                </a:solidFill>
              </a:rPr>
              <a:t> the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departure</a:t>
            </a:r>
            <a:r>
              <a:rPr lang="cs-CZ" sz="2800" dirty="0" smtClean="0">
                <a:solidFill>
                  <a:srgbClr val="002060"/>
                </a:solidFill>
              </a:rPr>
              <a:t> point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the </a:t>
            </a:r>
            <a:r>
              <a:rPr lang="cs-CZ" sz="2800" dirty="0" err="1" smtClean="0">
                <a:solidFill>
                  <a:srgbClr val="002060"/>
                </a:solidFill>
              </a:rPr>
              <a:t>Mayflower</a:t>
            </a:r>
            <a:r>
              <a:rPr lang="cs-CZ" sz="2800" dirty="0" smtClean="0">
                <a:solidFill>
                  <a:srgbClr val="002060"/>
                </a:solidFill>
              </a:rPr>
              <a:t> (1620)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Canterbury </a:t>
            </a:r>
            <a:r>
              <a:rPr lang="cs-CZ" sz="900" dirty="0" err="1" smtClean="0">
                <a:solidFill>
                  <a:srgbClr val="002060"/>
                </a:solidFill>
              </a:rPr>
              <a:t>Catherdral</a:t>
            </a:r>
            <a:r>
              <a:rPr lang="cs-CZ" sz="900" dirty="0" smtClean="0">
                <a:solidFill>
                  <a:srgbClr val="002060"/>
                </a:solidFill>
              </a:rPr>
              <a:t>: [cit. 2013-03-09]. Dostupný pod licencí 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2"/>
              </a:rPr>
              <a:t>http://commons.wikimedia.org/wiki/File:Canterbury_Cathedral_02.JPG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Stonehenge</a:t>
            </a:r>
            <a:r>
              <a:rPr lang="cs-CZ" sz="900" dirty="0" smtClean="0">
                <a:solidFill>
                  <a:srgbClr val="002060"/>
                </a:solidFill>
              </a:rPr>
              <a:t>: [cit. 2013-03-09]. Dostupný pod licencí </a:t>
            </a:r>
            <a:r>
              <a:rPr lang="cs-CZ" sz="900" dirty="0" err="1" smtClean="0">
                <a:solidFill>
                  <a:srgbClr val="002060"/>
                </a:solidFill>
              </a:rPr>
              <a:t>Creative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Commons</a:t>
            </a:r>
            <a:r>
              <a:rPr lang="cs-CZ" sz="9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dirty="0" smtClean="0">
                <a:hlinkClick r:id="rId3"/>
              </a:rPr>
              <a:t>http://commons.wikimedia.org/wiki/File:Stonehenge.jpg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100" dirty="0" smtClean="0">
              <a:solidFill>
                <a:srgbClr val="00206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Canterbury </a:t>
            </a:r>
            <a:r>
              <a:rPr lang="cs-CZ" sz="3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Catherdral</a:t>
            </a:r>
            <a:r>
              <a:rPr lang="cs-CZ" sz="3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sz="3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Stonehenge</a:t>
            </a:r>
            <a:endParaRPr lang="cs-CZ" sz="38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3672408" cy="44644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56792"/>
            <a:ext cx="381642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54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54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r>
              <a:rPr lang="cs-CZ" sz="54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Central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England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Stratford-</a:t>
            </a:r>
            <a:r>
              <a:rPr lang="cs-CZ" b="1" dirty="0" err="1" smtClean="0">
                <a:solidFill>
                  <a:srgbClr val="002060"/>
                </a:solidFill>
              </a:rPr>
              <a:t>upon</a:t>
            </a:r>
            <a:r>
              <a:rPr lang="cs-CZ" b="1" dirty="0" smtClean="0">
                <a:solidFill>
                  <a:srgbClr val="002060"/>
                </a:solidFill>
              </a:rPr>
              <a:t>-Avon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the </a:t>
            </a:r>
            <a:r>
              <a:rPr lang="cs-CZ" sz="2800" dirty="0" err="1" smtClean="0">
                <a:solidFill>
                  <a:srgbClr val="002060"/>
                </a:solidFill>
              </a:rPr>
              <a:t>birthplace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burial</a:t>
            </a:r>
            <a:r>
              <a:rPr lang="cs-CZ" sz="2800" dirty="0" smtClean="0">
                <a:solidFill>
                  <a:srgbClr val="002060"/>
                </a:solidFill>
              </a:rPr>
              <a:t> place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William Shakespeare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Oxford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the </a:t>
            </a:r>
            <a:r>
              <a:rPr lang="cs-CZ" sz="2800" dirty="0" err="1" smtClean="0">
                <a:solidFill>
                  <a:srgbClr val="002060"/>
                </a:solidFill>
              </a:rPr>
              <a:t>UK's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oldest</a:t>
            </a:r>
            <a:r>
              <a:rPr lang="cs-CZ" sz="2800" dirty="0" smtClean="0">
                <a:solidFill>
                  <a:srgbClr val="002060"/>
                </a:solidFill>
              </a:rPr>
              <a:t> university 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33 </a:t>
            </a:r>
            <a:r>
              <a:rPr lang="cs-CZ" sz="2800" dirty="0" err="1" smtClean="0">
                <a:solidFill>
                  <a:srgbClr val="002060"/>
                </a:solidFill>
              </a:rPr>
              <a:t>colleges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including</a:t>
            </a:r>
            <a:r>
              <a:rPr lang="cs-CZ" sz="2800" dirty="0" smtClean="0">
                <a:solidFill>
                  <a:srgbClr val="002060"/>
                </a:solidFill>
              </a:rPr>
              <a:t> Christ </a:t>
            </a:r>
            <a:r>
              <a:rPr lang="cs-CZ" sz="2800" dirty="0" err="1" smtClean="0">
                <a:solidFill>
                  <a:srgbClr val="002060"/>
                </a:solidFill>
              </a:rPr>
              <a:t>Church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Cambridge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university, </a:t>
            </a:r>
            <a:r>
              <a:rPr lang="cs-CZ" sz="2800" dirty="0" err="1" smtClean="0">
                <a:solidFill>
                  <a:srgbClr val="002060"/>
                </a:solidFill>
              </a:rPr>
              <a:t>among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colleges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Trinity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College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Harry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Potter</a:t>
            </a:r>
            <a:r>
              <a:rPr lang="cs-CZ" sz="2800" dirty="0" smtClean="0">
                <a:solidFill>
                  <a:srgbClr val="002060"/>
                </a:solidFill>
              </a:rPr>
              <a:t>)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library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Stratford: </a:t>
            </a:r>
            <a:r>
              <a:rPr lang="cs-CZ" sz="900" dirty="0">
                <a:solidFill>
                  <a:srgbClr val="002060"/>
                </a:solidFill>
              </a:rPr>
              <a:t>[cit. 2013-03-09]. Dostupný pod </a:t>
            </a:r>
            <a:r>
              <a:rPr lang="cs-CZ" sz="900" dirty="0" smtClean="0">
                <a:solidFill>
                  <a:srgbClr val="002060"/>
                </a:solidFill>
              </a:rPr>
              <a:t>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Commons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http://commons.wikimedia.org/wiki/File%3AHarvard_House_Stratford_(5665088336).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</a:rPr>
              <a:t>Zdroj </a:t>
            </a:r>
            <a:r>
              <a:rPr lang="cs-CZ" sz="900" dirty="0" smtClean="0">
                <a:solidFill>
                  <a:srgbClr val="002060"/>
                </a:solidFill>
              </a:rPr>
              <a:t>Oxford: </a:t>
            </a:r>
            <a:r>
              <a:rPr lang="cs-CZ" sz="900" dirty="0">
                <a:solidFill>
                  <a:srgbClr val="002060"/>
                </a:solidFill>
              </a:rPr>
              <a:t>[cit. 2013-03-09]. Dostupný pod licencí </a:t>
            </a:r>
            <a:r>
              <a:rPr lang="cs-CZ" sz="900" dirty="0" smtClean="0">
                <a:solidFill>
                  <a:srgbClr val="002060"/>
                </a:solidFill>
              </a:rPr>
              <a:t>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WWW:</a:t>
            </a:r>
          </a:p>
          <a:p>
            <a:pPr marL="0" indent="0">
              <a:buNone/>
            </a:pPr>
            <a:r>
              <a:rPr lang="cs-CZ" sz="900" dirty="0">
                <a:hlinkClick r:id="rId3"/>
              </a:rPr>
              <a:t>http://commons.wikimedia.org/wiki/File:OxfordBuilding.JPG</a:t>
            </a:r>
            <a:endParaRPr lang="cs-CZ" sz="900" dirty="0" smtClean="0">
              <a:solidFill>
                <a:srgbClr val="002060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Stratford-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upon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-Avon/Oxford</a:t>
            </a:r>
            <a:endParaRPr lang="cs-CZ" sz="48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3600400" cy="453650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2776"/>
            <a:ext cx="360040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r>
              <a:rPr lang="cs-CZ" sz="6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Northern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England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Liverpool</a:t>
            </a:r>
          </a:p>
          <a:p>
            <a:r>
              <a:rPr lang="cs-CZ" sz="3000" dirty="0" smtClean="0">
                <a:solidFill>
                  <a:srgbClr val="002060"/>
                </a:solidFill>
              </a:rPr>
              <a:t>a major </a:t>
            </a:r>
            <a:r>
              <a:rPr lang="cs-CZ" sz="3000" dirty="0" err="1" smtClean="0">
                <a:solidFill>
                  <a:srgbClr val="002060"/>
                </a:solidFill>
              </a:rPr>
              <a:t>seaport</a:t>
            </a:r>
            <a:r>
              <a:rPr lang="cs-CZ" sz="3000" dirty="0" smtClean="0">
                <a:solidFill>
                  <a:srgbClr val="002060"/>
                </a:solidFill>
              </a:rPr>
              <a:t> and </a:t>
            </a:r>
            <a:r>
              <a:rPr lang="cs-CZ" sz="3000" dirty="0" err="1" smtClean="0">
                <a:solidFill>
                  <a:srgbClr val="002060"/>
                </a:solidFill>
              </a:rPr>
              <a:t>industrial</a:t>
            </a:r>
            <a:r>
              <a:rPr lang="cs-CZ" sz="3000" dirty="0" smtClean="0">
                <a:solidFill>
                  <a:srgbClr val="002060"/>
                </a:solidFill>
              </a:rPr>
              <a:t> city</a:t>
            </a:r>
          </a:p>
          <a:p>
            <a:r>
              <a:rPr lang="cs-CZ" sz="3000" dirty="0" smtClean="0">
                <a:solidFill>
                  <a:srgbClr val="002060"/>
                </a:solidFill>
              </a:rPr>
              <a:t>the </a:t>
            </a:r>
            <a:r>
              <a:rPr lang="cs-CZ" sz="3000" dirty="0" err="1" smtClean="0">
                <a:solidFill>
                  <a:srgbClr val="002060"/>
                </a:solidFill>
              </a:rPr>
              <a:t>home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Beatles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York</a:t>
            </a:r>
          </a:p>
          <a:p>
            <a:r>
              <a:rPr lang="cs-CZ" sz="3000" dirty="0" smtClean="0">
                <a:solidFill>
                  <a:srgbClr val="002060"/>
                </a:solidFill>
              </a:rPr>
              <a:t>the York </a:t>
            </a:r>
            <a:r>
              <a:rPr lang="cs-CZ" sz="3000" dirty="0" err="1" smtClean="0">
                <a:solidFill>
                  <a:srgbClr val="002060"/>
                </a:solidFill>
              </a:rPr>
              <a:t>Minster</a:t>
            </a:r>
            <a:r>
              <a:rPr lang="cs-CZ" sz="3000" dirty="0" smtClean="0">
                <a:solidFill>
                  <a:srgbClr val="002060"/>
                </a:solidFill>
              </a:rPr>
              <a:t> – the </a:t>
            </a:r>
            <a:r>
              <a:rPr lang="cs-CZ" sz="3000" dirty="0" err="1" smtClean="0">
                <a:solidFill>
                  <a:srgbClr val="002060"/>
                </a:solidFill>
              </a:rPr>
              <a:t>largest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Gothic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cathedral</a:t>
            </a:r>
            <a:r>
              <a:rPr lang="cs-CZ" sz="3000" dirty="0" smtClean="0">
                <a:solidFill>
                  <a:srgbClr val="002060"/>
                </a:solidFill>
              </a:rPr>
              <a:t> in </a:t>
            </a:r>
            <a:r>
              <a:rPr lang="cs-CZ" sz="3000" dirty="0" err="1" smtClean="0">
                <a:solidFill>
                  <a:srgbClr val="002060"/>
                </a:solidFill>
              </a:rPr>
              <a:t>England</a:t>
            </a:r>
            <a:endParaRPr lang="cs-CZ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Hadrian's</a:t>
            </a:r>
            <a:r>
              <a:rPr lang="cs-CZ" b="1" dirty="0" smtClean="0">
                <a:solidFill>
                  <a:srgbClr val="002060"/>
                </a:solidFill>
              </a:rPr>
              <a:t> Wall </a:t>
            </a:r>
          </a:p>
          <a:p>
            <a:r>
              <a:rPr lang="cs-CZ" sz="3000" dirty="0" err="1" smtClean="0">
                <a:solidFill>
                  <a:srgbClr val="002060"/>
                </a:solidFill>
              </a:rPr>
              <a:t>around</a:t>
            </a:r>
            <a:r>
              <a:rPr lang="cs-CZ" sz="3000" dirty="0" smtClean="0">
                <a:solidFill>
                  <a:srgbClr val="002060"/>
                </a:solidFill>
              </a:rPr>
              <a:t> AD 122, </a:t>
            </a:r>
            <a:r>
              <a:rPr lang="cs-CZ" sz="3000" dirty="0">
                <a:solidFill>
                  <a:srgbClr val="002060"/>
                </a:solidFill>
              </a:rPr>
              <a:t>R</a:t>
            </a:r>
            <a:r>
              <a:rPr lang="cs-CZ" sz="3000" dirty="0" smtClean="0">
                <a:solidFill>
                  <a:srgbClr val="002060"/>
                </a:solidFill>
              </a:rPr>
              <a:t>oman </a:t>
            </a:r>
            <a:r>
              <a:rPr lang="cs-CZ" sz="3000" dirty="0" err="1" smtClean="0">
                <a:solidFill>
                  <a:srgbClr val="002060"/>
                </a:solidFill>
              </a:rPr>
              <a:t>emperor</a:t>
            </a:r>
            <a:r>
              <a:rPr lang="cs-CZ" sz="3000" dirty="0" smtClean="0">
                <a:solidFill>
                  <a:srgbClr val="002060"/>
                </a:solidFill>
              </a:rPr>
              <a:t> Hadrian </a:t>
            </a:r>
            <a:r>
              <a:rPr lang="cs-CZ" sz="3000" dirty="0" err="1" smtClean="0">
                <a:solidFill>
                  <a:srgbClr val="002060"/>
                </a:solidFill>
              </a:rPr>
              <a:t>order</a:t>
            </a:r>
            <a:r>
              <a:rPr lang="cs-CZ" sz="3000" dirty="0" smtClean="0">
                <a:solidFill>
                  <a:srgbClr val="002060"/>
                </a:solidFill>
              </a:rPr>
              <a:t> a </a:t>
            </a:r>
            <a:r>
              <a:rPr lang="cs-CZ" sz="3000" dirty="0" err="1" smtClean="0">
                <a:solidFill>
                  <a:srgbClr val="002060"/>
                </a:solidFill>
              </a:rPr>
              <a:t>wall</a:t>
            </a:r>
            <a:r>
              <a:rPr lang="cs-CZ" sz="3000" dirty="0" smtClean="0">
                <a:solidFill>
                  <a:srgbClr val="002060"/>
                </a:solidFill>
              </a:rPr>
              <a:t> to </a:t>
            </a:r>
            <a:r>
              <a:rPr lang="cs-CZ" sz="3000" dirty="0" err="1" smtClean="0">
                <a:solidFill>
                  <a:srgbClr val="002060"/>
                </a:solidFill>
              </a:rPr>
              <a:t>be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built</a:t>
            </a:r>
            <a:r>
              <a:rPr lang="cs-CZ" sz="3000" dirty="0" smtClean="0">
                <a:solidFill>
                  <a:srgbClr val="002060"/>
                </a:solidFill>
              </a:rPr>
              <a:t> in </a:t>
            </a:r>
            <a:r>
              <a:rPr lang="cs-CZ" sz="3000" dirty="0" err="1" smtClean="0">
                <a:solidFill>
                  <a:srgbClr val="002060"/>
                </a:solidFill>
              </a:rPr>
              <a:t>nothern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Britain</a:t>
            </a:r>
            <a:r>
              <a:rPr lang="cs-CZ" sz="3000" dirty="0" smtClean="0">
                <a:solidFill>
                  <a:srgbClr val="002060"/>
                </a:solidFill>
              </a:rPr>
              <a:t> to </a:t>
            </a:r>
            <a:r>
              <a:rPr lang="cs-CZ" sz="3000" dirty="0" err="1" smtClean="0">
                <a:solidFill>
                  <a:srgbClr val="002060"/>
                </a:solidFill>
              </a:rPr>
              <a:t>keep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out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enemies</a:t>
            </a:r>
            <a:endParaRPr lang="cs-CZ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 York </a:t>
            </a:r>
            <a:r>
              <a:rPr lang="cs-CZ" sz="900" dirty="0" err="1" smtClean="0">
                <a:solidFill>
                  <a:srgbClr val="002060"/>
                </a:solidFill>
              </a:rPr>
              <a:t>Minster</a:t>
            </a:r>
            <a:r>
              <a:rPr lang="cs-CZ" sz="900" dirty="0" smtClean="0">
                <a:solidFill>
                  <a:srgbClr val="002060"/>
                </a:solidFill>
              </a:rPr>
              <a:t> : </a:t>
            </a:r>
            <a:r>
              <a:rPr lang="cs-CZ" sz="900" dirty="0">
                <a:solidFill>
                  <a:srgbClr val="002060"/>
                </a:solidFill>
              </a:rPr>
              <a:t>[cit. 2013-03-09].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commons.wikimedia.org/wiki/File%3AYorkMinsterWest.jpg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</a:rPr>
              <a:t>Zdroj </a:t>
            </a:r>
            <a:r>
              <a:rPr lang="cs-CZ" sz="900" dirty="0" err="1" smtClean="0">
                <a:solidFill>
                  <a:srgbClr val="002060"/>
                </a:solidFill>
              </a:rPr>
              <a:t>Hadrins</a:t>
            </a:r>
            <a:r>
              <a:rPr lang="cs-CZ" sz="900" dirty="0" smtClean="0">
                <a:solidFill>
                  <a:srgbClr val="002060"/>
                </a:solidFill>
              </a:rPr>
              <a:t> Wall: </a:t>
            </a:r>
            <a:r>
              <a:rPr lang="cs-CZ" sz="900" dirty="0">
                <a:solidFill>
                  <a:srgbClr val="002060"/>
                </a:solidFill>
              </a:rPr>
              <a:t>[cit. 2013-03-09]. Dostupný pod licencí </a:t>
            </a:r>
            <a:r>
              <a:rPr lang="cs-CZ" sz="900" dirty="0" smtClean="0">
                <a:solidFill>
                  <a:srgbClr val="002060"/>
                </a:solidFill>
              </a:rPr>
              <a:t>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>
                <a:solidFill>
                  <a:srgbClr val="002060"/>
                </a:solidFill>
              </a:rPr>
              <a:t>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3"/>
              </a:rPr>
              <a:t>commons.wikimedia.org/wiki/File%3AHadrians_Wall_from_Housesteads1.jpg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York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Minster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Hadrian's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Wall</a:t>
            </a:r>
            <a:endParaRPr lang="cs-CZ" sz="48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85230"/>
            <a:ext cx="3600400" cy="473605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85230"/>
            <a:ext cx="3674576" cy="473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5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place </a:t>
            </a:r>
            <a:r>
              <a:rPr lang="cs-CZ" sz="2800" b="1" dirty="0" err="1" smtClean="0">
                <a:solidFill>
                  <a:srgbClr val="002060"/>
                </a:solidFill>
              </a:rPr>
              <a:t>was</a:t>
            </a:r>
            <a:r>
              <a:rPr lang="cs-CZ" sz="2800" b="1" dirty="0" smtClean="0">
                <a:solidFill>
                  <a:srgbClr val="002060"/>
                </a:solidFill>
              </a:rPr>
              <a:t> the </a:t>
            </a:r>
            <a:r>
              <a:rPr lang="cs-CZ" sz="2800" b="1" dirty="0" err="1">
                <a:solidFill>
                  <a:srgbClr val="002060"/>
                </a:solidFill>
              </a:rPr>
              <a:t>the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destinantion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of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travellers</a:t>
            </a:r>
            <a:r>
              <a:rPr lang="cs-CZ" sz="2800" b="1" dirty="0">
                <a:solidFill>
                  <a:srgbClr val="002060"/>
                </a:solidFill>
              </a:rPr>
              <a:t> in the Canterbury </a:t>
            </a:r>
            <a:r>
              <a:rPr lang="cs-CZ" sz="2800" b="1" dirty="0" err="1" smtClean="0">
                <a:solidFill>
                  <a:srgbClr val="002060"/>
                </a:solidFill>
              </a:rPr>
              <a:t>Tales</a:t>
            </a:r>
            <a:r>
              <a:rPr lang="cs-CZ" sz="2800" b="1" dirty="0" smtClean="0">
                <a:solidFill>
                  <a:srgbClr val="002060"/>
                </a:solidFill>
              </a:rPr>
              <a:t> by </a:t>
            </a:r>
            <a:r>
              <a:rPr lang="cs-CZ" sz="2800" b="1" dirty="0" err="1" smtClean="0">
                <a:solidFill>
                  <a:srgbClr val="002060"/>
                </a:solidFill>
              </a:rPr>
              <a:t>Geofrey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Caucer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the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the monument </a:t>
            </a:r>
            <a:r>
              <a:rPr lang="cs-CZ" sz="2800" b="1" dirty="0" err="1" smtClean="0">
                <a:solidFill>
                  <a:srgbClr val="002060"/>
                </a:solidFill>
              </a:rPr>
              <a:t>formed</a:t>
            </a:r>
            <a:r>
              <a:rPr lang="cs-CZ" sz="2800" b="1" dirty="0" smtClean="0">
                <a:solidFill>
                  <a:srgbClr val="002060"/>
                </a:solidFill>
              </a:rPr>
              <a:t> by </a:t>
            </a:r>
            <a:r>
              <a:rPr lang="cs-CZ" sz="2800" b="1" dirty="0" err="1" smtClean="0">
                <a:solidFill>
                  <a:srgbClr val="002060"/>
                </a:solidFill>
              </a:rPr>
              <a:t>circles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of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huge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stones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smtClean="0">
                <a:solidFill>
                  <a:srgbClr val="002060"/>
                </a:solidFill>
              </a:rPr>
              <a:t>Where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>
                <a:solidFill>
                  <a:srgbClr val="002060"/>
                </a:solidFill>
              </a:rPr>
              <a:t>the </a:t>
            </a:r>
            <a:r>
              <a:rPr lang="cs-CZ" sz="2800" b="1" dirty="0" err="1">
                <a:solidFill>
                  <a:srgbClr val="002060"/>
                </a:solidFill>
              </a:rPr>
              <a:t>largest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Gothic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cathedral</a:t>
            </a:r>
            <a:r>
              <a:rPr lang="cs-CZ" sz="2800" b="1" dirty="0">
                <a:solidFill>
                  <a:srgbClr val="002060"/>
                </a:solidFill>
              </a:rPr>
              <a:t> in </a:t>
            </a:r>
            <a:r>
              <a:rPr lang="cs-CZ" sz="2800" b="1" dirty="0" err="1" smtClean="0">
                <a:solidFill>
                  <a:srgbClr val="002060"/>
                </a:solidFill>
              </a:rPr>
              <a:t>England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>
                <a:solidFill>
                  <a:srgbClr val="002060"/>
                </a:solidFill>
              </a:rPr>
              <a:t>the </a:t>
            </a:r>
            <a:r>
              <a:rPr lang="cs-CZ" sz="2800" b="1" dirty="0" err="1">
                <a:solidFill>
                  <a:srgbClr val="002060"/>
                </a:solidFill>
              </a:rPr>
              <a:t>birthplace</a:t>
            </a:r>
            <a:r>
              <a:rPr lang="cs-CZ" sz="2800" b="1" dirty="0">
                <a:solidFill>
                  <a:srgbClr val="002060"/>
                </a:solidFill>
              </a:rPr>
              <a:t> and </a:t>
            </a:r>
            <a:r>
              <a:rPr lang="cs-CZ" sz="2800" b="1" dirty="0" err="1">
                <a:solidFill>
                  <a:srgbClr val="002060"/>
                </a:solidFill>
              </a:rPr>
              <a:t>burial</a:t>
            </a:r>
            <a:r>
              <a:rPr lang="cs-CZ" sz="2800" b="1" dirty="0">
                <a:solidFill>
                  <a:srgbClr val="002060"/>
                </a:solidFill>
              </a:rPr>
              <a:t> place </a:t>
            </a:r>
            <a:r>
              <a:rPr lang="cs-CZ" sz="2800" b="1" dirty="0" err="1">
                <a:solidFill>
                  <a:srgbClr val="002060"/>
                </a:solidFill>
              </a:rPr>
              <a:t>of</a:t>
            </a:r>
            <a:r>
              <a:rPr lang="cs-CZ" sz="2800" b="1" dirty="0">
                <a:solidFill>
                  <a:srgbClr val="002060"/>
                </a:solidFill>
              </a:rPr>
              <a:t> William </a:t>
            </a:r>
            <a:r>
              <a:rPr lang="cs-CZ" sz="2800" b="1" dirty="0" smtClean="0">
                <a:solidFill>
                  <a:srgbClr val="002060"/>
                </a:solidFill>
              </a:rPr>
              <a:t>Shakespeare?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the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>
                <a:solidFill>
                  <a:srgbClr val="002060"/>
                </a:solidFill>
              </a:rPr>
              <a:t>the </a:t>
            </a:r>
            <a:r>
              <a:rPr lang="cs-CZ" sz="2800" b="1" dirty="0" err="1">
                <a:solidFill>
                  <a:srgbClr val="002060"/>
                </a:solidFill>
              </a:rPr>
              <a:t>UK's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b="1" dirty="0" err="1">
                <a:solidFill>
                  <a:srgbClr val="002060"/>
                </a:solidFill>
              </a:rPr>
              <a:t>oldest</a:t>
            </a:r>
            <a:r>
              <a:rPr lang="cs-CZ" sz="2800" b="1" dirty="0">
                <a:solidFill>
                  <a:srgbClr val="002060"/>
                </a:solidFill>
              </a:rPr>
              <a:t> university </a:t>
            </a:r>
            <a:r>
              <a:rPr lang="cs-CZ" sz="2800" b="1" dirty="0" smtClean="0">
                <a:solidFill>
                  <a:srgbClr val="002060"/>
                </a:solidFill>
              </a:rPr>
              <a:t>? </a:t>
            </a:r>
            <a:endParaRPr lang="cs-CZ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</a:rPr>
              <a:t>Canterbury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>
                <a:solidFill>
                  <a:srgbClr val="002060"/>
                </a:solidFill>
              </a:rPr>
              <a:t>Stonehenge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</a:rPr>
              <a:t>York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</a:rPr>
              <a:t>Stratford-</a:t>
            </a:r>
            <a:r>
              <a:rPr lang="cs-CZ" sz="2800" dirty="0" err="1" smtClean="0">
                <a:solidFill>
                  <a:srgbClr val="002060"/>
                </a:solidFill>
              </a:rPr>
              <a:t>upon</a:t>
            </a:r>
            <a:r>
              <a:rPr lang="cs-CZ" sz="2800" dirty="0" smtClean="0">
                <a:solidFill>
                  <a:srgbClr val="002060"/>
                </a:solidFill>
              </a:rPr>
              <a:t>-Avon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solidFill>
                  <a:srgbClr val="002060"/>
                </a:solidFill>
              </a:rPr>
              <a:t>Oxford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9556</TotalTime>
  <Words>576</Words>
  <Application>Microsoft Office PowerPoint</Application>
  <PresentationFormat>Předvádění na obrazovce (4:3)</PresentationFormat>
  <Paragraphs>158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Places of Interest – Southern England</vt:lpstr>
      <vt:lpstr>Canterbury Catherdral/Stonehenge</vt:lpstr>
      <vt:lpstr>Places of Interest – Central England</vt:lpstr>
      <vt:lpstr>Stratford-upon-Avon/Oxford</vt:lpstr>
      <vt:lpstr>Places of Interest – Northern England</vt:lpstr>
      <vt:lpstr>York Minster/Hadrian's Wall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2013-06-20T17:47:29Z</dcterms:modified>
</cp:coreProperties>
</file>