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1"/>
  </p:notesMasterIdLst>
  <p:sldIdLst>
    <p:sldId id="259" r:id="rId2"/>
    <p:sldId id="260" r:id="rId3"/>
    <p:sldId id="264" r:id="rId4"/>
    <p:sldId id="265" r:id="rId5"/>
    <p:sldId id="266" r:id="rId6"/>
    <p:sldId id="267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izabeth_I_c_1600.jpg" TargetMode="External"/><Relationship Id="rId2" Type="http://schemas.openxmlformats.org/officeDocument/2006/relationships/hyperlink" Target="http://commons.wikimedia.org/wiki/File:Hans_Holbein_d._J._07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lizabeth_and_Philip_1953.jpg" TargetMode="External"/><Relationship Id="rId2" Type="http://schemas.openxmlformats.org/officeDocument/2006/relationships/hyperlink" Target="http://commons.wikimedia.org/wiki/File:Victoria_in_her_Coronation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426649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The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United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Kingdom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History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, septima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Battle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middle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ages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moder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times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qeen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king, dynasty, empire.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6. 3. 2013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UK –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History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Early </a:t>
            </a:r>
            <a:r>
              <a:rPr lang="cs-CZ" sz="2800" b="1" dirty="0" err="1" smtClean="0">
                <a:solidFill>
                  <a:srgbClr val="002060"/>
                </a:solidFill>
              </a:rPr>
              <a:t>History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first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inhabitants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arrived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Europe</a:t>
            </a:r>
            <a:r>
              <a:rPr lang="cs-CZ" sz="2800" dirty="0" smtClean="0">
                <a:solidFill>
                  <a:srgbClr val="002060"/>
                </a:solidFill>
              </a:rPr>
              <a:t>  </a:t>
            </a:r>
            <a:r>
              <a:rPr lang="cs-CZ" sz="2800" dirty="0" err="1" smtClean="0">
                <a:solidFill>
                  <a:srgbClr val="002060"/>
                </a:solidFill>
              </a:rPr>
              <a:t>between</a:t>
            </a:r>
            <a:r>
              <a:rPr lang="cs-CZ" sz="2800" dirty="0" smtClean="0">
                <a:solidFill>
                  <a:srgbClr val="002060"/>
                </a:solidFill>
              </a:rPr>
              <a:t> 3,500 B.C. and 3,000 B.C.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smtClean="0">
                <a:solidFill>
                  <a:srgbClr val="002060"/>
                </a:solidFill>
              </a:rPr>
              <a:t>(</a:t>
            </a:r>
            <a:r>
              <a:rPr lang="cs-CZ" sz="2800" dirty="0" err="1" smtClean="0">
                <a:solidFill>
                  <a:srgbClr val="002060"/>
                </a:solidFill>
              </a:rPr>
              <a:t>Stonehenge</a:t>
            </a:r>
            <a:r>
              <a:rPr lang="cs-CZ" sz="28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Celts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Britons</a:t>
            </a:r>
            <a:r>
              <a:rPr lang="cs-CZ" sz="2800" dirty="0" smtClean="0">
                <a:solidFill>
                  <a:srgbClr val="002060"/>
                </a:solidFill>
              </a:rPr>
              <a:t>) </a:t>
            </a:r>
            <a:r>
              <a:rPr lang="cs-CZ" sz="2800" dirty="0" err="1" smtClean="0">
                <a:solidFill>
                  <a:srgbClr val="002060"/>
                </a:solidFill>
              </a:rPr>
              <a:t>started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invade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Britain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10th </a:t>
            </a:r>
            <a:r>
              <a:rPr lang="cs-CZ" sz="2800" dirty="0" err="1" smtClean="0">
                <a:solidFill>
                  <a:srgbClr val="002060"/>
                </a:solidFill>
              </a:rPr>
              <a:t>century</a:t>
            </a:r>
            <a:r>
              <a:rPr lang="cs-CZ" sz="2800" dirty="0" smtClean="0">
                <a:solidFill>
                  <a:srgbClr val="002060"/>
                </a:solidFill>
              </a:rPr>
              <a:t> B.C 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Romans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occupied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Britain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55 B.C. to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5th </a:t>
            </a:r>
            <a:r>
              <a:rPr lang="cs-CZ" sz="2800" dirty="0" err="1" smtClean="0">
                <a:solidFill>
                  <a:srgbClr val="002060"/>
                </a:solidFill>
              </a:rPr>
              <a:t>century</a:t>
            </a:r>
            <a:r>
              <a:rPr lang="cs-CZ" sz="2800" dirty="0" smtClean="0">
                <a:solidFill>
                  <a:srgbClr val="002060"/>
                </a:solidFill>
              </a:rPr>
              <a:t> A.D.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Angles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Saxons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came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Germany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Denmark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5th </a:t>
            </a:r>
            <a:r>
              <a:rPr lang="cs-CZ" sz="2800" dirty="0" err="1" smtClean="0">
                <a:solidFill>
                  <a:srgbClr val="002060"/>
                </a:solidFill>
              </a:rPr>
              <a:t>century</a:t>
            </a:r>
            <a:r>
              <a:rPr lang="cs-CZ" sz="2800" dirty="0" smtClean="0">
                <a:solidFill>
                  <a:srgbClr val="002060"/>
                </a:solidFill>
              </a:rPr>
              <a:t> A.D.</a:t>
            </a: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Vikings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arrived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from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Scandinavia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9th cent.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Middle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Ages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2060"/>
                </a:solidFill>
              </a:rPr>
              <a:t>1066 -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Battle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of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Hastings</a:t>
            </a:r>
            <a:r>
              <a:rPr lang="cs-CZ" dirty="0" smtClean="0">
                <a:solidFill>
                  <a:srgbClr val="002060"/>
                </a:solidFill>
              </a:rPr>
              <a:t> –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r>
              <a:rPr lang="cs-CZ" dirty="0" smtClean="0">
                <a:solidFill>
                  <a:srgbClr val="002060"/>
                </a:solidFill>
              </a:rPr>
              <a:t> (King Harold) </a:t>
            </a:r>
            <a:r>
              <a:rPr lang="cs-CZ" dirty="0" err="1" smtClean="0">
                <a:solidFill>
                  <a:srgbClr val="002060"/>
                </a:solidFill>
              </a:rPr>
              <a:t>were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defeated</a:t>
            </a:r>
            <a:r>
              <a:rPr lang="cs-CZ" dirty="0" smtClean="0">
                <a:solidFill>
                  <a:srgbClr val="002060"/>
                </a:solidFill>
              </a:rPr>
              <a:t> by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French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army</a:t>
            </a:r>
            <a:r>
              <a:rPr lang="cs-CZ" dirty="0" smtClean="0">
                <a:solidFill>
                  <a:srgbClr val="002060"/>
                </a:solidFill>
              </a:rPr>
              <a:t> led by William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Conqueror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Duke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Normandy and </a:t>
            </a:r>
            <a:r>
              <a:rPr lang="cs-CZ" dirty="0" err="1" smtClean="0">
                <a:solidFill>
                  <a:srgbClr val="002060"/>
                </a:solidFill>
              </a:rPr>
              <a:t>became</a:t>
            </a:r>
            <a:r>
              <a:rPr lang="cs-CZ" dirty="0" smtClean="0">
                <a:solidFill>
                  <a:srgbClr val="002060"/>
                </a:solidFill>
              </a:rPr>
              <a:t> King William I. (</a:t>
            </a:r>
            <a:r>
              <a:rPr lang="cs-CZ" dirty="0" err="1" smtClean="0">
                <a:solidFill>
                  <a:srgbClr val="002060"/>
                </a:solidFill>
              </a:rPr>
              <a:t>French</a:t>
            </a:r>
            <a:r>
              <a:rPr lang="cs-CZ" dirty="0" smtClean="0">
                <a:solidFill>
                  <a:srgbClr val="002060"/>
                </a:solidFill>
              </a:rPr>
              <a:t> influence </a:t>
            </a:r>
            <a:r>
              <a:rPr lang="cs-CZ" dirty="0" err="1" smtClean="0">
                <a:solidFill>
                  <a:srgbClr val="002060"/>
                </a:solidFill>
              </a:rPr>
              <a:t>is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still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seen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today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r>
              <a:rPr lang="cs-CZ" b="1" dirty="0" smtClean="0">
                <a:solidFill>
                  <a:srgbClr val="002060"/>
                </a:solidFill>
              </a:rPr>
              <a:t>1485 – </a:t>
            </a:r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new</a:t>
            </a:r>
            <a:r>
              <a:rPr lang="cs-CZ" dirty="0" smtClean="0">
                <a:solidFill>
                  <a:srgbClr val="002060"/>
                </a:solidFill>
              </a:rPr>
              <a:t> dynasty, </a:t>
            </a:r>
            <a:r>
              <a:rPr lang="cs-CZ" b="1" dirty="0" err="1" smtClean="0">
                <a:solidFill>
                  <a:srgbClr val="002060"/>
                </a:solidFill>
              </a:rPr>
              <a:t>the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r>
              <a:rPr lang="cs-CZ" b="1" dirty="0" err="1" smtClean="0">
                <a:solidFill>
                  <a:srgbClr val="002060"/>
                </a:solidFill>
              </a:rPr>
              <a:t>Tudors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gained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throne</a:t>
            </a:r>
            <a:r>
              <a:rPr lang="cs-CZ" dirty="0" smtClean="0">
                <a:solidFill>
                  <a:srgbClr val="002060"/>
                </a:solidFill>
              </a:rPr>
              <a:t> – Henry VIII. </a:t>
            </a:r>
            <a:r>
              <a:rPr lang="cs-CZ" dirty="0" err="1" smtClean="0">
                <a:solidFill>
                  <a:srgbClr val="002060"/>
                </a:solidFill>
              </a:rPr>
              <a:t>established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Church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England</a:t>
            </a:r>
            <a:r>
              <a:rPr lang="cs-CZ" dirty="0" smtClean="0">
                <a:solidFill>
                  <a:srgbClr val="002060"/>
                </a:solidFill>
              </a:rPr>
              <a:t> (1534)- Elizabeth I. (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Golden</a:t>
            </a:r>
            <a:r>
              <a:rPr lang="cs-CZ" dirty="0" smtClean="0">
                <a:solidFill>
                  <a:srgbClr val="002060"/>
                </a:solidFill>
              </a:rPr>
              <a:t> Age,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first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English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colonies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North</a:t>
            </a:r>
            <a:r>
              <a:rPr lang="cs-CZ" dirty="0" smtClean="0">
                <a:solidFill>
                  <a:srgbClr val="002060"/>
                </a:solidFill>
              </a:rPr>
              <a:t> America)</a:t>
            </a: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Modern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Times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</a:rPr>
              <a:t>1649 – 1660 –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English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Revolution</a:t>
            </a:r>
            <a:r>
              <a:rPr lang="cs-CZ" sz="2800" b="1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monarchy </a:t>
            </a:r>
            <a:r>
              <a:rPr lang="cs-CZ" sz="2800" dirty="0" err="1" smtClean="0">
                <a:solidFill>
                  <a:srgbClr val="002060"/>
                </a:solidFill>
              </a:rPr>
              <a:t>was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temporalily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replaced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with</a:t>
            </a:r>
            <a:r>
              <a:rPr lang="cs-CZ" sz="2800" dirty="0" smtClean="0">
                <a:solidFill>
                  <a:srgbClr val="002060"/>
                </a:solidFill>
              </a:rPr>
              <a:t> a </a:t>
            </a:r>
            <a:r>
              <a:rPr lang="cs-CZ" sz="2800" dirty="0" err="1" smtClean="0">
                <a:solidFill>
                  <a:srgbClr val="002060"/>
                </a:solidFill>
              </a:rPr>
              <a:t>series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republics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protectorates</a:t>
            </a:r>
            <a:r>
              <a:rPr lang="cs-CZ" sz="2800" dirty="0" smtClean="0">
                <a:solidFill>
                  <a:srgbClr val="002060"/>
                </a:solidFill>
              </a:rPr>
              <a:t> (led by Oliver Cromwell)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19th </a:t>
            </a:r>
            <a:r>
              <a:rPr lang="cs-CZ" sz="2800" b="1" dirty="0" err="1" smtClean="0">
                <a:solidFill>
                  <a:srgbClr val="002060"/>
                </a:solidFill>
              </a:rPr>
              <a:t>century</a:t>
            </a:r>
            <a:r>
              <a:rPr lang="cs-CZ" sz="2800" b="1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long </a:t>
            </a:r>
            <a:r>
              <a:rPr lang="cs-CZ" sz="2800" dirty="0" err="1" smtClean="0">
                <a:solidFill>
                  <a:srgbClr val="002060"/>
                </a:solidFill>
              </a:rPr>
              <a:t>reign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Queen</a:t>
            </a:r>
            <a:r>
              <a:rPr lang="cs-CZ" sz="2800" b="1" dirty="0" smtClean="0">
                <a:solidFill>
                  <a:srgbClr val="002060"/>
                </a:solidFill>
              </a:rPr>
              <a:t> Victoria </a:t>
            </a:r>
            <a:r>
              <a:rPr lang="cs-CZ" sz="2800" dirty="0" smtClean="0">
                <a:solidFill>
                  <a:srgbClr val="002060"/>
                </a:solidFill>
              </a:rPr>
              <a:t>(</a:t>
            </a:r>
            <a:r>
              <a:rPr lang="cs-CZ" sz="2800" dirty="0" err="1" smtClean="0">
                <a:solidFill>
                  <a:srgbClr val="002060"/>
                </a:solidFill>
              </a:rPr>
              <a:t>ruled</a:t>
            </a:r>
            <a:r>
              <a:rPr lang="cs-CZ" sz="2800" dirty="0" smtClean="0">
                <a:solidFill>
                  <a:srgbClr val="002060"/>
                </a:solidFill>
              </a:rPr>
              <a:t> 1837 -1901) 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greates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expansion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economic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growth</a:t>
            </a:r>
            <a:r>
              <a:rPr lang="cs-CZ" sz="2800" dirty="0" smtClean="0">
                <a:solidFill>
                  <a:srgbClr val="002060"/>
                </a:solidFill>
              </a:rPr>
              <a:t> (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British</a:t>
            </a:r>
            <a:r>
              <a:rPr lang="cs-CZ" sz="2800" dirty="0" smtClean="0">
                <a:solidFill>
                  <a:srgbClr val="002060"/>
                </a:solidFill>
              </a:rPr>
              <a:t> Empire)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1926 –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British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Commonwealth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Nations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was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declared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countries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that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used</a:t>
            </a:r>
            <a:r>
              <a:rPr lang="cs-CZ" sz="2800" dirty="0" smtClean="0">
                <a:solidFill>
                  <a:srgbClr val="002060"/>
                </a:solidFill>
              </a:rPr>
              <a:t> to </a:t>
            </a:r>
            <a:r>
              <a:rPr lang="cs-CZ" sz="2800" dirty="0" err="1" smtClean="0">
                <a:solidFill>
                  <a:srgbClr val="002060"/>
                </a:solidFill>
              </a:rPr>
              <a:t>be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or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still</a:t>
            </a:r>
            <a:r>
              <a:rPr lang="cs-CZ" sz="2800" dirty="0" smtClean="0">
                <a:solidFill>
                  <a:srgbClr val="002060"/>
                </a:solidFill>
              </a:rPr>
              <a:t> are a part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British</a:t>
            </a:r>
            <a:r>
              <a:rPr lang="cs-CZ" sz="2800" dirty="0" smtClean="0">
                <a:solidFill>
                  <a:srgbClr val="002060"/>
                </a:solidFill>
              </a:rPr>
              <a:t> Empire</a:t>
            </a:r>
          </a:p>
          <a:p>
            <a:r>
              <a:rPr lang="cs-CZ" sz="2800" b="1" dirty="0" smtClean="0">
                <a:solidFill>
                  <a:srgbClr val="002060"/>
                </a:solidFill>
              </a:rPr>
              <a:t>1952</a:t>
            </a:r>
            <a:r>
              <a:rPr lang="cs-CZ" sz="2800" dirty="0" smtClean="0">
                <a:solidFill>
                  <a:srgbClr val="002060"/>
                </a:solidFill>
              </a:rPr>
              <a:t> – </a:t>
            </a:r>
            <a:r>
              <a:rPr lang="cs-CZ" sz="2800" b="1" dirty="0" err="1" smtClean="0">
                <a:solidFill>
                  <a:srgbClr val="002060"/>
                </a:solidFill>
              </a:rPr>
              <a:t>Queen</a:t>
            </a:r>
            <a:r>
              <a:rPr lang="cs-CZ" sz="2800" b="1" dirty="0" smtClean="0">
                <a:solidFill>
                  <a:srgbClr val="002060"/>
                </a:solidFill>
              </a:rPr>
              <a:t> Elizabeth II.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House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Windsor </a:t>
            </a:r>
            <a:r>
              <a:rPr lang="cs-CZ" sz="2800" dirty="0" err="1" smtClean="0">
                <a:solidFill>
                  <a:srgbClr val="002060"/>
                </a:solidFill>
              </a:rPr>
              <a:t>bacame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qeen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head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of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royal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family</a:t>
            </a:r>
            <a:endParaRPr lang="cs-CZ" sz="28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The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Tudors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-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pictures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b="1" dirty="0" smtClean="0">
                <a:solidFill>
                  <a:srgbClr val="002060"/>
                </a:solidFill>
              </a:rPr>
              <a:t>Zdroj Henry VIII.: [cit. 2013-03-06]. Dostupný pod licencí public </a:t>
            </a:r>
            <a:r>
              <a:rPr lang="cs-CZ" sz="900" b="1" dirty="0" err="1" smtClean="0">
                <a:solidFill>
                  <a:srgbClr val="002060"/>
                </a:solidFill>
              </a:rPr>
              <a:t>domain</a:t>
            </a:r>
            <a:r>
              <a:rPr lang="cs-CZ" sz="900" b="1" dirty="0" smtClean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900" b="1" dirty="0">
                <a:solidFill>
                  <a:srgbClr val="002060"/>
                </a:solidFill>
                <a:hlinkClick r:id="rId2"/>
              </a:rPr>
              <a:t>http://commons.wikimedia.org/wiki/File%3AHans_Holbein_d._J._</a:t>
            </a:r>
            <a:r>
              <a:rPr lang="cs-CZ" sz="900" b="1" dirty="0" smtClean="0">
                <a:solidFill>
                  <a:srgbClr val="002060"/>
                </a:solidFill>
                <a:hlinkClick r:id="rId2"/>
              </a:rPr>
              <a:t>074.jpg</a:t>
            </a: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b="1" dirty="0">
                <a:solidFill>
                  <a:srgbClr val="002060"/>
                </a:solidFill>
              </a:rPr>
              <a:t>Zdroj E</a:t>
            </a:r>
            <a:r>
              <a:rPr lang="cs-CZ" sz="900" b="1" dirty="0" smtClean="0">
                <a:solidFill>
                  <a:srgbClr val="002060"/>
                </a:solidFill>
              </a:rPr>
              <a:t>lizabeth I.: </a:t>
            </a:r>
            <a:r>
              <a:rPr lang="cs-CZ" sz="900" b="1" dirty="0">
                <a:solidFill>
                  <a:srgbClr val="002060"/>
                </a:solidFill>
              </a:rPr>
              <a:t>[cit. 2013-03-06]. Dostupný pod licencí public </a:t>
            </a:r>
            <a:r>
              <a:rPr lang="cs-CZ" sz="900" b="1" dirty="0" err="1">
                <a:solidFill>
                  <a:srgbClr val="002060"/>
                </a:solidFill>
              </a:rPr>
              <a:t>domain</a:t>
            </a:r>
            <a:r>
              <a:rPr lang="cs-CZ" sz="900" b="1" dirty="0">
                <a:solidFill>
                  <a:srgbClr val="002060"/>
                </a:solidFill>
              </a:rPr>
              <a:t> na WWW:</a:t>
            </a:r>
          </a:p>
          <a:p>
            <a:pPr marL="0" indent="0">
              <a:buNone/>
            </a:pPr>
            <a:r>
              <a:rPr lang="cs-CZ" sz="900" b="1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900" b="1" dirty="0" smtClean="0">
                <a:solidFill>
                  <a:srgbClr val="002060"/>
                </a:solidFill>
                <a:hlinkClick r:id="rId3"/>
              </a:rPr>
              <a:t>commons.wikimedia.org/wiki/File%3AElizabeth_I_c_1600.jpg</a:t>
            </a: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b="1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84784"/>
            <a:ext cx="3384376" cy="446449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824" y="1484660"/>
            <a:ext cx="3518520" cy="4456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Queen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Victoria and Elizabeth II.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endParaRPr lang="cs-CZ" dirty="0" smtClean="0">
              <a:solidFill>
                <a:srgbClr val="00206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  <a:p>
            <a:endParaRPr lang="cs-CZ" sz="1000" dirty="0" smtClean="0">
              <a:solidFill>
                <a:srgbClr val="002060"/>
              </a:solidFill>
            </a:endParaRPr>
          </a:p>
          <a:p>
            <a:endParaRPr lang="cs-CZ" sz="1000" dirty="0">
              <a:solidFill>
                <a:srgbClr val="002060"/>
              </a:solidFill>
            </a:endParaRPr>
          </a:p>
          <a:p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900" b="1" dirty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sz="900" b="1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900" b="1" dirty="0" smtClean="0">
                <a:solidFill>
                  <a:srgbClr val="002060"/>
                </a:solidFill>
              </a:rPr>
              <a:t>Zdroj </a:t>
            </a:r>
            <a:r>
              <a:rPr lang="cs-CZ" sz="900" b="1" dirty="0" err="1" smtClean="0">
                <a:solidFill>
                  <a:srgbClr val="002060"/>
                </a:solidFill>
              </a:rPr>
              <a:t>Queen</a:t>
            </a:r>
            <a:r>
              <a:rPr lang="cs-CZ" sz="900" b="1" dirty="0" smtClean="0">
                <a:solidFill>
                  <a:srgbClr val="002060"/>
                </a:solidFill>
              </a:rPr>
              <a:t> Victoria: </a:t>
            </a:r>
            <a:r>
              <a:rPr lang="cs-CZ" sz="900" b="1" dirty="0">
                <a:solidFill>
                  <a:srgbClr val="002060"/>
                </a:solidFill>
              </a:rPr>
              <a:t>[cit. </a:t>
            </a:r>
            <a:r>
              <a:rPr lang="cs-CZ" sz="900" b="1" dirty="0" smtClean="0">
                <a:solidFill>
                  <a:srgbClr val="002060"/>
                </a:solidFill>
              </a:rPr>
              <a:t>2013-03-06</a:t>
            </a:r>
            <a:r>
              <a:rPr lang="cs-CZ" sz="900" b="1" dirty="0">
                <a:solidFill>
                  <a:srgbClr val="002060"/>
                </a:solidFill>
              </a:rPr>
              <a:t>]. Dostupný pod licencí public </a:t>
            </a:r>
            <a:r>
              <a:rPr lang="cs-CZ" sz="900" b="1" dirty="0" err="1">
                <a:solidFill>
                  <a:srgbClr val="002060"/>
                </a:solidFill>
              </a:rPr>
              <a:t>domain</a:t>
            </a:r>
            <a:r>
              <a:rPr lang="cs-CZ" sz="900" b="1" dirty="0">
                <a:solidFill>
                  <a:srgbClr val="002060"/>
                </a:solidFill>
              </a:rPr>
              <a:t> na </a:t>
            </a:r>
            <a:r>
              <a:rPr lang="cs-CZ" sz="900" b="1" dirty="0" smtClean="0">
                <a:solidFill>
                  <a:srgbClr val="002060"/>
                </a:solidFill>
              </a:rPr>
              <a:t>WWW: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commons.wikimedia.org/wiki/File%3AVictoria_in_her_Coronation.jpg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900" b="1" dirty="0" smtClean="0">
                <a:solidFill>
                  <a:srgbClr val="002060"/>
                </a:solidFill>
              </a:rPr>
              <a:t>Zdroj Elizabeth II.: </a:t>
            </a:r>
            <a:r>
              <a:rPr lang="cs-CZ" sz="900" b="1" dirty="0">
                <a:solidFill>
                  <a:srgbClr val="002060"/>
                </a:solidFill>
              </a:rPr>
              <a:t>[cit. 2013-03-06]. Dostupný pod licencí public </a:t>
            </a:r>
            <a:r>
              <a:rPr lang="cs-CZ" sz="900" b="1" dirty="0" err="1">
                <a:solidFill>
                  <a:srgbClr val="002060"/>
                </a:solidFill>
              </a:rPr>
              <a:t>domain</a:t>
            </a:r>
            <a:r>
              <a:rPr lang="cs-CZ" sz="900" b="1" dirty="0">
                <a:solidFill>
                  <a:srgbClr val="002060"/>
                </a:solidFill>
              </a:rPr>
              <a:t> na WWW: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0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1000" dirty="0" smtClean="0">
                <a:solidFill>
                  <a:srgbClr val="002060"/>
                </a:solidFill>
                <a:hlinkClick r:id="rId3"/>
              </a:rPr>
              <a:t>commons.wikimedia.org/wiki/File%3AElizabeth_and_Philip_1953.jpg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224" y="1700808"/>
            <a:ext cx="3133736" cy="441651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700808"/>
            <a:ext cx="3330672" cy="439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When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did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Normans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conquered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England</a:t>
            </a:r>
            <a:r>
              <a:rPr lang="cs-CZ" sz="2400" b="1" dirty="0" smtClean="0">
                <a:solidFill>
                  <a:srgbClr val="002060"/>
                </a:solidFill>
              </a:rPr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dynasty </a:t>
            </a:r>
            <a:r>
              <a:rPr lang="cs-CZ" sz="2400" b="1" dirty="0" err="1" smtClean="0">
                <a:solidFill>
                  <a:srgbClr val="002060"/>
                </a:solidFill>
              </a:rPr>
              <a:t>gained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throne</a:t>
            </a:r>
            <a:r>
              <a:rPr lang="cs-CZ" sz="2400" b="1" dirty="0" smtClean="0">
                <a:solidFill>
                  <a:srgbClr val="002060"/>
                </a:solidFill>
              </a:rPr>
              <a:t> in 1485?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What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is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name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association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of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states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under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British</a:t>
            </a:r>
            <a:r>
              <a:rPr lang="cs-CZ" sz="2400" b="1" dirty="0" smtClean="0">
                <a:solidFill>
                  <a:srgbClr val="002060"/>
                </a:solidFill>
              </a:rPr>
              <a:t> sovereign?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err="1" smtClean="0">
                <a:solidFill>
                  <a:srgbClr val="002060"/>
                </a:solidFill>
              </a:rPr>
              <a:t>Match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the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historical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event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with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an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err="1" smtClean="0">
                <a:solidFill>
                  <a:srgbClr val="002060"/>
                </a:solidFill>
              </a:rPr>
              <a:t>explanantion</a:t>
            </a:r>
            <a:r>
              <a:rPr lang="cs-CZ" sz="2400" b="1" dirty="0" smtClean="0">
                <a:solidFill>
                  <a:srgbClr val="002060"/>
                </a:solidFill>
              </a:rPr>
              <a:t> (</a:t>
            </a:r>
            <a:r>
              <a:rPr lang="cs-CZ" sz="2400" b="1" dirty="0" err="1" smtClean="0">
                <a:solidFill>
                  <a:srgbClr val="002060"/>
                </a:solidFill>
              </a:rPr>
              <a:t>year</a:t>
            </a:r>
            <a:r>
              <a:rPr lang="cs-CZ" sz="2400" b="1" dirty="0" smtClean="0">
                <a:solidFill>
                  <a:srgbClr val="002060"/>
                </a:solidFill>
              </a:rPr>
              <a:t>):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a)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The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English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Church</a:t>
            </a:r>
            <a:r>
              <a:rPr lang="cs-CZ" sz="1800" b="1" dirty="0" smtClean="0">
                <a:solidFill>
                  <a:srgbClr val="002060"/>
                </a:solidFill>
              </a:rPr>
              <a:t>	1. monarchy </a:t>
            </a:r>
            <a:r>
              <a:rPr lang="cs-CZ" sz="1800" b="1" dirty="0" err="1" smtClean="0">
                <a:solidFill>
                  <a:srgbClr val="002060"/>
                </a:solidFill>
              </a:rPr>
              <a:t>replaced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with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other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forrms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of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government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b) </a:t>
            </a:r>
            <a:r>
              <a:rPr lang="cs-CZ" sz="1800" b="1" dirty="0" err="1" smtClean="0">
                <a:solidFill>
                  <a:srgbClr val="002060"/>
                </a:solidFill>
              </a:rPr>
              <a:t>The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Golden</a:t>
            </a:r>
            <a:r>
              <a:rPr lang="cs-CZ" sz="1800" b="1" dirty="0" smtClean="0">
                <a:solidFill>
                  <a:srgbClr val="002060"/>
                </a:solidFill>
              </a:rPr>
              <a:t> Age		2. Henry VIII., </a:t>
            </a:r>
            <a:r>
              <a:rPr lang="cs-CZ" sz="1800" b="1" dirty="0" err="1" smtClean="0">
                <a:solidFill>
                  <a:srgbClr val="002060"/>
                </a:solidFill>
              </a:rPr>
              <a:t>quarrel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with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the</a:t>
            </a:r>
            <a:r>
              <a:rPr lang="cs-CZ" sz="1800" b="1" dirty="0" smtClean="0">
                <a:solidFill>
                  <a:srgbClr val="002060"/>
                </a:solidFill>
              </a:rPr>
              <a:t> Pope (1534)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</a:rPr>
              <a:t>c) </a:t>
            </a:r>
            <a:r>
              <a:rPr lang="cs-CZ" sz="1800" b="1" dirty="0" err="1" smtClean="0">
                <a:solidFill>
                  <a:srgbClr val="002060"/>
                </a:solidFill>
              </a:rPr>
              <a:t>The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English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Revolution</a:t>
            </a:r>
            <a:r>
              <a:rPr lang="cs-CZ" sz="1800" b="1" dirty="0" smtClean="0">
                <a:solidFill>
                  <a:srgbClr val="002060"/>
                </a:solidFill>
              </a:rPr>
              <a:t>	3. Elizabeth I., </a:t>
            </a:r>
            <a:r>
              <a:rPr lang="cs-CZ" sz="1800" b="1" dirty="0" err="1" smtClean="0">
                <a:solidFill>
                  <a:srgbClr val="002060"/>
                </a:solidFill>
              </a:rPr>
              <a:t>cultural</a:t>
            </a:r>
            <a:r>
              <a:rPr lang="cs-CZ" sz="1800" b="1" dirty="0" smtClean="0">
                <a:solidFill>
                  <a:srgbClr val="002060"/>
                </a:solidFill>
              </a:rPr>
              <a:t> </a:t>
            </a:r>
            <a:r>
              <a:rPr lang="cs-CZ" sz="1800" b="1" dirty="0" err="1" smtClean="0">
                <a:solidFill>
                  <a:srgbClr val="002060"/>
                </a:solidFill>
              </a:rPr>
              <a:t>era</a:t>
            </a:r>
            <a:endParaRPr lang="cs-CZ" sz="1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1066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Tudors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solidFill>
                  <a:srgbClr val="002060"/>
                </a:solidFill>
              </a:rPr>
              <a:t>the British Commonwealth of </a:t>
            </a:r>
            <a:r>
              <a:rPr lang="en-US" sz="2400" dirty="0" smtClean="0">
                <a:solidFill>
                  <a:srgbClr val="002060"/>
                </a:solidFill>
              </a:rPr>
              <a:t>Nations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a) 2, b) 3, c) 1. 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9567</TotalTime>
  <Words>643</Words>
  <Application>Microsoft Office PowerPoint</Application>
  <PresentationFormat>Předvádění na obrazovce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Prezentace aplikace PowerPoint</vt:lpstr>
      <vt:lpstr>The UK – History</vt:lpstr>
      <vt:lpstr>Middle Ages</vt:lpstr>
      <vt:lpstr>Modern Times</vt:lpstr>
      <vt:lpstr>The Tudors - pictures</vt:lpstr>
      <vt:lpstr>Queen Victoria and Elizabeth II. 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935</cp:revision>
  <dcterms:created xsi:type="dcterms:W3CDTF">2011-12-27T20:15:32Z</dcterms:created>
  <dcterms:modified xsi:type="dcterms:W3CDTF">2013-06-20T17:47:19Z</dcterms:modified>
</cp:coreProperties>
</file>