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9" r:id="rId2"/>
    <p:sldId id="260" r:id="rId3"/>
    <p:sldId id="264" r:id="rId4"/>
    <p:sldId id="265" r:id="rId5"/>
    <p:sldId id="266" r:id="rId6"/>
    <p:sldId id="268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8D87A71-F032-4C4A-9CC2-4265EEC32B25}">
          <p14:sldIdLst>
            <p14:sldId id="259"/>
            <p14:sldId id="260"/>
            <p14:sldId id="264"/>
            <p14:sldId id="265"/>
            <p14:sldId id="266"/>
            <p14:sldId id="268"/>
            <p14:sldId id="267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United_Kingdom_map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commons.wikimedia.org/wiki/File:LochNess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ommons.wikimedia.org/wiki/File:Ben_Nevis_south_fac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437751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Geography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Land,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mountain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river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lake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climate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area.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6. 3. 2013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–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Geography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Land: </a:t>
            </a:r>
            <a:r>
              <a:rPr lang="cs-CZ" sz="2800" dirty="0" err="1" smtClean="0">
                <a:solidFill>
                  <a:srgbClr val="002060"/>
                </a:solidFill>
              </a:rPr>
              <a:t>an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</a:t>
            </a:r>
            <a:r>
              <a:rPr lang="cs-CZ" sz="2800" dirty="0" smtClean="0">
                <a:solidFill>
                  <a:srgbClr val="002060"/>
                </a:solidFill>
              </a:rPr>
              <a:t> country </a:t>
            </a:r>
            <a:r>
              <a:rPr lang="cs-CZ" sz="2800" dirty="0" err="1" smtClean="0">
                <a:solidFill>
                  <a:srgbClr val="002060"/>
                </a:solidFill>
              </a:rPr>
              <a:t>located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north</a:t>
            </a:r>
            <a:r>
              <a:rPr lang="cs-CZ" sz="2800" dirty="0" smtClean="0">
                <a:solidFill>
                  <a:srgbClr val="002060"/>
                </a:solidFill>
              </a:rPr>
              <a:t>-western </a:t>
            </a:r>
            <a:r>
              <a:rPr lang="cs-CZ" sz="2800" dirty="0" err="1" smtClean="0">
                <a:solidFill>
                  <a:srgbClr val="002060"/>
                </a:solidFill>
              </a:rPr>
              <a:t>coast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mainland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Europe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Area: </a:t>
            </a:r>
            <a:r>
              <a:rPr lang="cs-CZ" sz="2800" dirty="0" smtClean="0">
                <a:solidFill>
                  <a:srgbClr val="002060"/>
                </a:solidFill>
              </a:rPr>
              <a:t>244,755 </a:t>
            </a:r>
            <a:r>
              <a:rPr lang="cs-CZ" sz="2800" dirty="0" err="1" smtClean="0">
                <a:solidFill>
                  <a:srgbClr val="002060"/>
                </a:solidFill>
              </a:rPr>
              <a:t>sq</a:t>
            </a:r>
            <a:r>
              <a:rPr lang="cs-CZ" sz="2800" dirty="0" smtClean="0">
                <a:solidFill>
                  <a:srgbClr val="002060"/>
                </a:solidFill>
              </a:rPr>
              <a:t> km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UK: </a:t>
            </a:r>
            <a:r>
              <a:rPr lang="cs-CZ" sz="2800" dirty="0" err="1" smtClean="0">
                <a:solidFill>
                  <a:srgbClr val="002060"/>
                </a:solidFill>
              </a:rPr>
              <a:t>comprises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four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geographic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historical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parts</a:t>
            </a:r>
            <a:r>
              <a:rPr lang="cs-CZ" sz="2800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England</a:t>
            </a:r>
            <a:r>
              <a:rPr lang="cs-CZ" sz="2800" dirty="0" smtClean="0">
                <a:solidFill>
                  <a:srgbClr val="002060"/>
                </a:solidFill>
              </a:rPr>
              <a:t> (London), Scotland (Edinburgh), Wales (</a:t>
            </a:r>
            <a:r>
              <a:rPr lang="cs-CZ" sz="2800" dirty="0" err="1" smtClean="0">
                <a:solidFill>
                  <a:srgbClr val="002060"/>
                </a:solidFill>
              </a:rPr>
              <a:t>Cardiff</a:t>
            </a:r>
            <a:r>
              <a:rPr lang="cs-CZ" sz="2800" dirty="0" smtClean="0">
                <a:solidFill>
                  <a:srgbClr val="002060"/>
                </a:solidFill>
              </a:rPr>
              <a:t>) and </a:t>
            </a:r>
            <a:r>
              <a:rPr lang="cs-CZ" sz="2800" dirty="0" err="1" smtClean="0">
                <a:solidFill>
                  <a:srgbClr val="002060"/>
                </a:solidFill>
              </a:rPr>
              <a:t>Northern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Ireland</a:t>
            </a:r>
            <a:r>
              <a:rPr lang="cs-CZ" sz="2800" dirty="0" smtClean="0">
                <a:solidFill>
                  <a:srgbClr val="002060"/>
                </a:solidFill>
              </a:rPr>
              <a:t> (Belfast)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highest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mountain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Ben Nevis (1,343m) in Scotland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avarage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temperature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ranges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4˚C in </a:t>
            </a:r>
            <a:r>
              <a:rPr lang="cs-CZ" sz="2800" dirty="0" err="1" smtClean="0">
                <a:solidFill>
                  <a:srgbClr val="002060"/>
                </a:solidFill>
              </a:rPr>
              <a:t>winter</a:t>
            </a:r>
            <a:r>
              <a:rPr lang="cs-CZ" sz="2800" dirty="0" smtClean="0">
                <a:solidFill>
                  <a:srgbClr val="002060"/>
                </a:solidFill>
              </a:rPr>
              <a:t> to 16 ˚C in </a:t>
            </a:r>
            <a:r>
              <a:rPr lang="cs-CZ" sz="2800" dirty="0" err="1" smtClean="0">
                <a:solidFill>
                  <a:srgbClr val="002060"/>
                </a:solidFill>
              </a:rPr>
              <a:t>summer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climate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modified</a:t>
            </a:r>
            <a:r>
              <a:rPr lang="cs-CZ" sz="2800" dirty="0" smtClean="0">
                <a:solidFill>
                  <a:srgbClr val="002060"/>
                </a:solidFill>
              </a:rPr>
              <a:t> by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warm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Gulf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Stream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- Map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600" dirty="0" smtClean="0">
                <a:solidFill>
                  <a:srgbClr val="002060"/>
                </a:solidFill>
              </a:rPr>
              <a:t>Zdroj</a:t>
            </a:r>
            <a:r>
              <a:rPr lang="cs-CZ" sz="600" dirty="0">
                <a:solidFill>
                  <a:srgbClr val="002060"/>
                </a:solidFill>
              </a:rPr>
              <a:t>: [cit. </a:t>
            </a:r>
            <a:r>
              <a:rPr lang="cs-CZ" sz="600" dirty="0" smtClean="0">
                <a:solidFill>
                  <a:srgbClr val="002060"/>
                </a:solidFill>
              </a:rPr>
              <a:t>2013-03-06]. </a:t>
            </a:r>
            <a:r>
              <a:rPr lang="cs-CZ" sz="600" dirty="0">
                <a:solidFill>
                  <a:srgbClr val="002060"/>
                </a:solidFill>
              </a:rPr>
              <a:t>Dostupný pod licencí </a:t>
            </a:r>
            <a:r>
              <a:rPr lang="cs-CZ" sz="600" dirty="0" err="1">
                <a:solidFill>
                  <a:srgbClr val="002060"/>
                </a:solidFill>
              </a:rPr>
              <a:t>Creative</a:t>
            </a:r>
            <a:r>
              <a:rPr lang="cs-CZ" sz="600" dirty="0">
                <a:solidFill>
                  <a:srgbClr val="002060"/>
                </a:solidFill>
              </a:rPr>
              <a:t> </a:t>
            </a:r>
            <a:r>
              <a:rPr lang="cs-CZ" sz="600" dirty="0" err="1">
                <a:solidFill>
                  <a:srgbClr val="002060"/>
                </a:solidFill>
              </a:rPr>
              <a:t>Commons</a:t>
            </a:r>
            <a:r>
              <a:rPr lang="cs-CZ" sz="600" dirty="0">
                <a:solidFill>
                  <a:srgbClr val="002060"/>
                </a:solidFill>
              </a:rPr>
              <a:t> na WWW</a:t>
            </a:r>
            <a:r>
              <a:rPr lang="cs-CZ" sz="600" dirty="0" smtClean="0">
                <a:solidFill>
                  <a:srgbClr val="002060"/>
                </a:solidFill>
              </a:rPr>
              <a:t>:</a:t>
            </a:r>
            <a:endParaRPr lang="cs-CZ" sz="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6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6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cs-CZ" sz="600" dirty="0" smtClean="0">
                <a:solidFill>
                  <a:srgbClr val="002060"/>
                </a:solidFill>
                <a:hlinkClick r:id="rId2"/>
              </a:rPr>
              <a:t>commons.wikimedia.org/wiki/File%3AUnited_Kingdom_map.png</a:t>
            </a:r>
            <a:endParaRPr lang="cs-CZ" sz="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40768"/>
            <a:ext cx="4419723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Isles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rivers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lakes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UK </a:t>
            </a:r>
            <a:r>
              <a:rPr lang="cs-CZ" b="1" dirty="0" err="1" smtClean="0">
                <a:solidFill>
                  <a:srgbClr val="002060"/>
                </a:solidFill>
              </a:rPr>
              <a:t>is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surrounded</a:t>
            </a:r>
            <a:r>
              <a:rPr lang="cs-CZ" b="1" dirty="0" smtClean="0">
                <a:solidFill>
                  <a:srgbClr val="002060"/>
                </a:solidFill>
              </a:rPr>
              <a:t> by </a:t>
            </a:r>
            <a:r>
              <a:rPr lang="cs-CZ" b="1" dirty="0" err="1" smtClean="0">
                <a:solidFill>
                  <a:srgbClr val="002060"/>
                </a:solidFill>
              </a:rPr>
              <a:t>sea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English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Channel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North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Sea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>
                <a:solidFill>
                  <a:srgbClr val="002060"/>
                </a:solidFill>
              </a:rPr>
              <a:t>t</a:t>
            </a:r>
            <a:r>
              <a:rPr lang="cs-CZ" sz="2800" dirty="0" err="1" smtClean="0">
                <a:solidFill>
                  <a:srgbClr val="002060"/>
                </a:solidFill>
              </a:rPr>
              <a:t>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Irish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Sea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Atlantic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Ocean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>
                <a:solidFill>
                  <a:srgbClr val="002060"/>
                </a:solidFill>
              </a:rPr>
              <a:t>I</a:t>
            </a:r>
            <a:r>
              <a:rPr lang="cs-CZ" b="1" dirty="0" err="1" smtClean="0">
                <a:solidFill>
                  <a:srgbClr val="002060"/>
                </a:solidFill>
              </a:rPr>
              <a:t>slands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Wigh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Scilly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Man,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Hebrides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Orkneys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Shetllands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Channel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>
                <a:solidFill>
                  <a:srgbClr val="002060"/>
                </a:solidFill>
              </a:rPr>
              <a:t>R</a:t>
            </a:r>
            <a:r>
              <a:rPr lang="cs-CZ" b="1" dirty="0" err="1" smtClean="0">
                <a:solidFill>
                  <a:srgbClr val="002060"/>
                </a:solidFill>
              </a:rPr>
              <a:t>ivers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Thames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Severn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Trent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Lakes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Loch </a:t>
            </a:r>
            <a:r>
              <a:rPr lang="cs-CZ" sz="2800" dirty="0" err="1" smtClean="0">
                <a:solidFill>
                  <a:srgbClr val="002060"/>
                </a:solidFill>
              </a:rPr>
              <a:t>Lomond</a:t>
            </a:r>
            <a:r>
              <a:rPr lang="cs-CZ" sz="2800" dirty="0" smtClean="0">
                <a:solidFill>
                  <a:srgbClr val="002060"/>
                </a:solidFill>
              </a:rPr>
              <a:t> and Loch Ness (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Highlands</a:t>
            </a:r>
            <a:r>
              <a:rPr lang="cs-CZ" sz="2800" dirty="0" smtClean="0">
                <a:solidFill>
                  <a:srgbClr val="002060"/>
                </a:solidFill>
              </a:rPr>
              <a:t>), </a:t>
            </a:r>
            <a:r>
              <a:rPr lang="cs-CZ" sz="2800" dirty="0" err="1" smtClean="0">
                <a:solidFill>
                  <a:srgbClr val="002060"/>
                </a:solidFill>
              </a:rPr>
              <a:t>Lough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Neagh</a:t>
            </a:r>
            <a:r>
              <a:rPr lang="cs-CZ" sz="2800" dirty="0" smtClean="0">
                <a:solidFill>
                  <a:srgbClr val="002060"/>
                </a:solidFill>
              </a:rPr>
              <a:t> (in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Northern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Ireland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Mountain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ranges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highest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mountais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Highlands</a:t>
            </a:r>
            <a:r>
              <a:rPr lang="cs-CZ" dirty="0" smtClean="0">
                <a:solidFill>
                  <a:srgbClr val="002060"/>
                </a:solidFill>
              </a:rPr>
              <a:t> in Scotland (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Ben Nevis)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Mountain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ranges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Cumbrian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</a:t>
            </a:r>
            <a:r>
              <a:rPr lang="cs-CZ" dirty="0" err="1" smtClean="0">
                <a:solidFill>
                  <a:srgbClr val="002060"/>
                </a:solidFill>
              </a:rPr>
              <a:t>ountains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Lake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District</a:t>
            </a:r>
            <a:r>
              <a:rPr lang="cs-CZ" dirty="0" smtClean="0">
                <a:solidFill>
                  <a:srgbClr val="002060"/>
                </a:solidFill>
              </a:rPr>
              <a:t>),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Pennine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Chain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called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backbone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country)</a:t>
            </a: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Loch Ness</a:t>
            </a:r>
            <a:endParaRPr lang="cs-CZ" sz="60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2013-03-06]. Dostupný pod licencí 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smtClean="0">
                <a:solidFill>
                  <a:srgbClr val="002060"/>
                </a:solidFill>
              </a:rPr>
              <a:t>na </a:t>
            </a:r>
            <a:r>
              <a:rPr lang="cs-CZ" sz="800" dirty="0">
                <a:solidFill>
                  <a:srgbClr val="002060"/>
                </a:solidFill>
              </a:rPr>
              <a:t>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hlinkClick r:id="rId2"/>
              </a:rPr>
              <a:t>http://</a:t>
            </a:r>
            <a:r>
              <a:rPr lang="cs-CZ" sz="800" dirty="0" smtClean="0">
                <a:hlinkClick r:id="rId2"/>
              </a:rPr>
              <a:t>commons.wikimedia.org/wiki/File:LochNess2.jpg</a:t>
            </a:r>
            <a:endParaRPr lang="cs-CZ" sz="800" dirty="0" smtClean="0"/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7380312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Ben Nevis</a:t>
            </a:r>
            <a:endParaRPr lang="cs-CZ" sz="54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2013-03-06]. Dostupný pod licencí </a:t>
            </a:r>
            <a:r>
              <a:rPr lang="en-US" sz="800" dirty="0">
                <a:solidFill>
                  <a:srgbClr val="002060"/>
                </a:solidFill>
              </a:rPr>
              <a:t> Creative </a:t>
            </a:r>
            <a:r>
              <a:rPr lang="en-US" sz="800" dirty="0" smtClean="0">
                <a:solidFill>
                  <a:srgbClr val="002060"/>
                </a:solidFill>
              </a:rPr>
              <a:t>Commons </a:t>
            </a:r>
            <a:r>
              <a:rPr lang="cs-CZ" sz="800" dirty="0" smtClean="0">
                <a:solidFill>
                  <a:srgbClr val="002060"/>
                </a:solidFill>
              </a:rPr>
              <a:t>na WWW:</a:t>
            </a:r>
          </a:p>
          <a:p>
            <a:pPr marL="0" indent="0">
              <a:buNone/>
            </a:pPr>
            <a:r>
              <a:rPr lang="cs-CZ" sz="800" dirty="0">
                <a:hlinkClick r:id="rId2"/>
              </a:rPr>
              <a:t>http://</a:t>
            </a:r>
            <a:r>
              <a:rPr lang="cs-CZ" sz="800" dirty="0" smtClean="0">
                <a:hlinkClick r:id="rId2"/>
              </a:rPr>
              <a:t>commons.wikimedia.org/wiki/File:Ben_Nevis_south_face.jpg</a:t>
            </a:r>
            <a:endParaRPr lang="cs-CZ" sz="800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34481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highest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mountain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UK?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two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rivers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UK.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back</a:t>
            </a:r>
            <a:r>
              <a:rPr lang="cs-CZ" sz="2400" b="1" dirty="0" smtClean="0">
                <a:solidFill>
                  <a:srgbClr val="002060"/>
                </a:solidFill>
              </a:rPr>
              <a:t> bone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country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nickname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............ (</a:t>
            </a:r>
            <a:r>
              <a:rPr lang="cs-CZ" sz="2400" b="1" dirty="0" err="1" smtClean="0">
                <a:solidFill>
                  <a:srgbClr val="002060"/>
                </a:solidFill>
              </a:rPr>
              <a:t>fill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gap)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Match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cities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with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parts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country: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002060"/>
                </a:solidFill>
              </a:rPr>
              <a:t>Wales			1. Belfast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002060"/>
                </a:solidFill>
              </a:rPr>
              <a:t>Scotland			2. </a:t>
            </a:r>
            <a:r>
              <a:rPr lang="cs-CZ" sz="2400" dirty="0" err="1" smtClean="0">
                <a:solidFill>
                  <a:srgbClr val="002060"/>
                </a:solidFill>
              </a:rPr>
              <a:t>Cardiff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solidFill>
                  <a:srgbClr val="002060"/>
                </a:solidFill>
              </a:rPr>
              <a:t>England</a:t>
            </a:r>
            <a:r>
              <a:rPr lang="cs-CZ" sz="2400" dirty="0" smtClean="0">
                <a:solidFill>
                  <a:srgbClr val="002060"/>
                </a:solidFill>
              </a:rPr>
              <a:t>			3. Edinburgh</a:t>
            </a:r>
            <a:endParaRPr lang="cs-CZ" sz="2400" dirty="0">
              <a:solidFill>
                <a:srgbClr val="002060"/>
              </a:solidFill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solidFill>
                  <a:srgbClr val="002060"/>
                </a:solidFill>
              </a:rPr>
              <a:t>Northern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		4. London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Ben Nevis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Thames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Severn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Pennine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Chain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a) 2, b) 3, c) 4, d) 1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9571</TotalTime>
  <Words>565</Words>
  <Application>Microsoft Office PowerPoint</Application>
  <PresentationFormat>Předvádění na obrazovce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The UK – Geography</vt:lpstr>
      <vt:lpstr>The UK - Map</vt:lpstr>
      <vt:lpstr>Isles, rivers and lakes</vt:lpstr>
      <vt:lpstr>Mountain ranges</vt:lpstr>
      <vt:lpstr>Loch Ness</vt:lpstr>
      <vt:lpstr>Ben Nevis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2013-06-20T17:47:00Z</dcterms:modified>
</cp:coreProperties>
</file>