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78" r:id="rId3"/>
    <p:sldId id="280" r:id="rId4"/>
    <p:sldId id="281" r:id="rId5"/>
    <p:sldId id="259" r:id="rId6"/>
    <p:sldId id="269" r:id="rId7"/>
    <p:sldId id="270" r:id="rId8"/>
    <p:sldId id="272" r:id="rId9"/>
    <p:sldId id="274" r:id="rId10"/>
    <p:sldId id="273" r:id="rId11"/>
    <p:sldId id="279" r:id="rId12"/>
    <p:sldId id="267" r:id="rId13"/>
    <p:sldId id="276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80"/>
            <p14:sldId id="281"/>
            <p14:sldId id="259"/>
            <p14:sldId id="269"/>
            <p14:sldId id="270"/>
            <p14:sldId id="272"/>
            <p14:sldId id="274"/>
            <p14:sldId id="273"/>
            <p14:sldId id="279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731"/>
    <a:srgbClr val="F6AD5C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commons.wikimedia.org/wiki/File:Mausoleion_i_Halikarnasso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commons.wikimedia.org/wiki/File:Pharos_of_Alexandri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commons.wikimedia.org/wiki/File:Pyramids_of_Egypt1.jpg#fi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commons.wikimedia.org/wiki/File:Die_schwebenden_G%C3%A4rten_von_Babylon_172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commons.wikimedia.org/wiki/File%3ALe_Jupiter_Olympien_ou_l'art_de_la_sculpture_antiqu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commons.wikimedia.org/wiki/File:Temple_of_Artemis_Ephesu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commons.wikimedia.org/wiki/File%3AColosse_de_Rhodes_(Barclay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11110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Sedm divů starověkého světa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div,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ko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los, chrám,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maják, mauzoleum, pyramida</a:t>
                      </a:r>
                      <a:endParaRPr lang="cs-CZ" sz="17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tx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Mauzoleum v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9664" y="2132856"/>
            <a:ext cx="7560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král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Mausolos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II.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vládl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ve 4. stol.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př.n.l. - ctižádostivý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panovník,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vybudoval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nové hlavní město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Halikarnassos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konci svého života se rozhodl postavit hrobku, která bude odpovídat velikosti jeho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života (hrobku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dokončila 4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roky po jeho smrti jeho manželka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auzoleum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přetrvávalo století, ale nakonec se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rozpadlo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ruiny, materiál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použit na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výstavbu pevnosti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se stavbou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se pravděpodobně začalo kolem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roku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362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př.n.l.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zákl. materiál - mramor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přesné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rozměry nejsou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známé, pravděpodobně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byl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půdorys čtvercového tvaru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40x40m,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20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metrů na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výšku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bohatě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zdobeno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reliéfy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[cit. 2013-04-30]. Dostupný pod licencí </a:t>
            </a:r>
            <a:r>
              <a:rPr lang="cs-CZ" sz="1000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commons.wikimedia.org/wiki/File%3AMausoleion_i_Halikarnassos.jpg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71274"/>
            <a:ext cx="2705720" cy="32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dosahoval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výšky 122m (asi jako 40ti patrový dům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architektem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byl </a:t>
            </a:r>
            <a:r>
              <a:rPr lang="cs-CZ" sz="1800" dirty="0" err="1" smtClean="0">
                <a:solidFill>
                  <a:schemeClr val="accent5">
                    <a:lumMod val="50000"/>
                  </a:schemeClr>
                </a:solidFill>
              </a:rPr>
              <a:t>Sostratu</a:t>
            </a:r>
            <a:r>
              <a:rPr lang="cs-CZ" sz="18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cs-CZ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tavba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byla tak dokonalá, že přežila několik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zemětřesení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pojmenován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podle ostrova </a:t>
            </a:r>
            <a:r>
              <a:rPr lang="cs-CZ" sz="1800" dirty="0" err="1">
                <a:solidFill>
                  <a:schemeClr val="accent5">
                    <a:lumMod val="50000"/>
                  </a:schemeClr>
                </a:solidFill>
              </a:rPr>
              <a:t>Faros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, na kterém stál přes tisíc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let (ostrov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ležel před přístavem Alexandria a s pevninou byl spojený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hrází)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v r. 796 maják poškozen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při zemětřesení, </a:t>
            </a:r>
            <a:endParaRPr lang="cs-CZ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    v l.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1303 a 1323 udeřila další 2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zem.,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    která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na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maják výrazně poškodila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roce 1480 byla na místě bývalého </a:t>
            </a:r>
            <a:endParaRPr lang="cs-CZ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     majáku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postavená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pevnost,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     k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jejíž stavbě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bylo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použito kamene </a:t>
            </a:r>
            <a:endParaRPr lang="cs-CZ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     z majáku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[cit. 2013-04-30]. Dostupný pod licencí </a:t>
            </a:r>
            <a:r>
              <a:rPr lang="cs-CZ" sz="1000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commons.wikimedia.org/wiki/File%3APharos_of_Alexandria.jpg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cs-CZ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Maják na ostrově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Faros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18206"/>
            <a:ext cx="3522712" cy="27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265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Vyjmenuj všech sedm divů starověkého světa.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Které z divů jsou spjaty s helénistickým světem?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Který div se jako jediný dochoval do dnešních dob?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Který z divů byl koncipován jako hrobka?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Egyptské pyramidy,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Semiramidiny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visuté zahrady, Diova socha v Olympii,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Artemidin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chrám v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Efesu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mauzoleum v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kolos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rhódský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maják na ostrově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Faros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Mauzoleum v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maják na ostrově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Faros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kolos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Rhódský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Egyptské pyramidy.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Egyptské pyramidy, mauzoleum v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effectLst/>
              </a:rPr>
              <a:t>Sedm divů starověkého světa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 div, kolos, chrám, maják, mauzoleum, pyramida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ve starověku vzniklo mnoho seznamů divů světa, některé se od sebe značně lišily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současný seznam starověkých divů vznikl a ustálil se pravděpodobně v 18. století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jediným dodnes dochovaným diven jsou egyptské pyramidy, ty jsou také nestarším divem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Obecná charakteristika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15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Obecná  charakteristika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9493"/>
              </p:ext>
            </p:extLst>
          </p:nvPr>
        </p:nvGraphicFramePr>
        <p:xfrm>
          <a:off x="1115616" y="2132856"/>
          <a:ext cx="6840760" cy="4620289"/>
        </p:xfrm>
        <a:graphic>
          <a:graphicData uri="http://schemas.openxmlformats.org/drawingml/2006/table">
            <a:tbl>
              <a:tblPr/>
              <a:tblGrid>
                <a:gridCol w="1700653"/>
                <a:gridCol w="1700653"/>
                <a:gridCol w="3439454"/>
              </a:tblGrid>
              <a:tr h="635255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Název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Datum stavby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civilizace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Egyptské pyramidy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2550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Egypťané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Visuté zahrady </a:t>
                      </a:r>
                      <a:r>
                        <a:rPr lang="cs-CZ" sz="17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Semiramidiny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600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Babylóňané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Feidiův</a:t>
                      </a:r>
                      <a:r>
                        <a:rPr lang="cs-CZ" sz="17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Zeus v Olympii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435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Řekové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Artemidin</a:t>
                      </a:r>
                      <a:r>
                        <a:rPr lang="cs-CZ" sz="17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chrám v </a:t>
                      </a:r>
                      <a:r>
                        <a:rPr lang="cs-CZ" sz="170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Efesu</a:t>
                      </a:r>
                      <a:endParaRPr lang="cs-CZ" sz="17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550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Řekové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Mauzoleum v </a:t>
                      </a:r>
                      <a:r>
                        <a:rPr lang="cs-CZ" sz="17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Halikarnassu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351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Helénská civilizace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6025">
                <a:tc>
                  <a:txBody>
                    <a:bodyPr/>
                    <a:lstStyle/>
                    <a:p>
                      <a:r>
                        <a:rPr lang="cs-CZ" sz="17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Rhódský</a:t>
                      </a:r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kolos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292-280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Helénská civilizace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673"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Maják na ostrově Faru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 století př. n. l.</a:t>
                      </a:r>
                      <a:endParaRPr lang="cs-CZ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Helénská civilizace</a:t>
                      </a:r>
                    </a:p>
                  </a:txBody>
                  <a:tcPr marL="88142" marR="88142" marT="44071" marB="4407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760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Egyptské pyramidy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místo věčného odpočinku faraonů – důležitost posmrtného života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typ hrobky typický pro  období Staré a Střední říše (v období Nové říše – skalní hroby)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nejznámější pyramidy jsou právě pyramidy v Gíze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- Cheopsova,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Chefrenova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Mykerinova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které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stráží monumentální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sfinga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pyramidy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ze 4. dynastie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(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okolo 2500 př.n.l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největší 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je Cheopsova pyramida,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je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vysoká 137,3 m,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šířka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její základny je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230,4m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2013-04-30].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dirty="0">
                <a:hlinkClick r:id="rId4"/>
              </a:rPr>
              <a:t>http://commons.wikimedia.org/wiki/File:Pyramids_of_Egypt1.jpg#file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573016"/>
            <a:ext cx="3744417" cy="28083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32500" lnSpcReduction="20000"/>
          </a:bodyPr>
          <a:lstStyle/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Babylon byl postavený ze vlády </a:t>
            </a:r>
            <a:r>
              <a:rPr lang="cs-CZ" sz="5200" dirty="0" err="1" smtClean="0">
                <a:solidFill>
                  <a:schemeClr val="accent5">
                    <a:lumMod val="50000"/>
                  </a:schemeClr>
                </a:solidFill>
              </a:rPr>
              <a:t>Nabuchadnezzara</a:t>
            </a: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II. v období </a:t>
            </a:r>
            <a:r>
              <a:rPr lang="cs-CZ" sz="5200" dirty="0" err="1" smtClean="0">
                <a:solidFill>
                  <a:schemeClr val="accent5">
                    <a:lumMod val="50000"/>
                  </a:schemeClr>
                </a:solidFill>
              </a:rPr>
              <a:t>Novobabylonské</a:t>
            </a: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říše (625-539 př. n.l.). Jemu se také připisuje dostavení slavné Babylonské věže – neví se ale, kdo je autorem visutých zahrad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nedochovaly se žádné písemné doklady o zahradách, pověsti o nich se šířily ústně 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mělo se jednat o sérii arkádových teras, postavených na způsob pyramidy </a:t>
            </a:r>
            <a:endParaRPr lang="cs-CZ" sz="5200" dirty="0">
              <a:solidFill>
                <a:schemeClr val="accent5">
                  <a:lumMod val="50000"/>
                </a:schemeClr>
              </a:solidFill>
            </a:endParaRP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každá terasa byla tak velká, že se zde 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    daly pěstovat stromy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sloupy, podpěry i terasy byly 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5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   vybudovány z pálených cihel a asfaltu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na nejvyšší terasu se dalo vystoupit 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    po schodišti, po jehož jedné straně byl 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    umístěn stroj na čerpání vody z Eufratu 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5200" dirty="0" smtClean="0">
                <a:solidFill>
                  <a:schemeClr val="accent5">
                    <a:lumMod val="50000"/>
                  </a:schemeClr>
                </a:solidFill>
              </a:rPr>
              <a:t>     do zahrad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52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52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5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23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23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2300" b="1" dirty="0">
                <a:solidFill>
                  <a:schemeClr val="accent5">
                    <a:lumMod val="50000"/>
                  </a:schemeClr>
                </a:solidFill>
              </a:rPr>
              <a:t>[cit. 2013-04-30]. Dostupný pod licencí </a:t>
            </a:r>
            <a:r>
              <a:rPr lang="cs-CZ" sz="23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2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3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23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23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23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23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commons.wikimedia.org/wiki/File%3ADie_schwebenden_G%C3%A4rten_von_Babylon_1726.jpg</a:t>
            </a:r>
            <a:endParaRPr lang="cs-CZ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5">
                    <a:lumMod val="50000"/>
                  </a:schemeClr>
                </a:solidFill>
              </a:rPr>
              <a:t>Visuté zahrady královny Semiramis v Babyloně</a:t>
            </a:r>
            <a:endParaRPr lang="cs-CZ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79455"/>
            <a:ext cx="3681084" cy="275803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Diova socha v Olympii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204864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Diově chrámu uprostřed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Olympie - chrám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navrhnut architektem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Libonem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byl dokončen kolem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pol.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5 stol. př.n.l.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amotná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socha se nezachovala, ale stopy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chrámu v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Olympijských ruinách patrné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dodnes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utorem sochy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slavný řecký sochař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Feidás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- sochu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dokončil v roce 443 př.n.l.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podstavec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měl výšku jeden metr a šířku šest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půl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metrů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růn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dosahoval asi deseti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metrů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amotná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socha Dia měřila 12,5 metrů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(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byla zdobena slonovinou, vlasy a šaty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měl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ze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zlata)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podle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historických pramenů byla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socha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odvezena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do paláce v Konstantinopoli,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zde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byla roku 462 n.l. zničena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požárem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2013-04-30]. Dostupný pod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licencí public </a:t>
            </a:r>
            <a:r>
              <a:rPr lang="cs-CZ" sz="1000" b="1" dirty="0" err="1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commons.wikimedia.org/wiki/File%3ALe_Jupiter_Olympien_ou_l'art_de_la_sculpture_antique.jpg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25922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Artemidin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chrám v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Efesu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132856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Efes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byl významných obchodním přístavem a střediskem kultu bohyně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Artemis (řecká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bohyně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lovu)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kolem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roku 800 př.n.l.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zbudován chrám - postaven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 Iónském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slohu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ůdorys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chrámu měl rozměry 115x55 metrů, byl lemován po obou stranách dvouřadým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sloupovím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vnitř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chrámu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byla svatyně se sochou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bohyně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ozdobená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drahokamy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vzácnými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 r.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356 př.n.l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chrám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zničen požárem →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zrekonstruován,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na rekonstrukci se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podílel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i Alexandr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Veliký → znovu 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zničen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roku 262 n.l.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Góty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dnešních dnů se dochovaly jen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fragmentární zbytky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2013-04-30].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commons.wikimedia.org/wiki/File%3ATemple_of_Artemis_Ephesus.png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35905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Kolos rhodský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zobrazením boha slunce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Hélia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socha umístěna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u vjezdu do rhodského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přístavu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ěkteré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prameny tvrdí, že stála nad vjezdem rozkročena, ale toto tvrzení lze zřejmě vyloučit, vzhledem k velikosti sochy a šířce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vjezdu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lavním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tvůrcem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sochy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Charés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z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Lindu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lavní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podpěry sochy byly mramorové sloupy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umístěné uvnitř, konstrukce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byla patrně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železná, socha pokryta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bronzovými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pláty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vysoká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asi 33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metrů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bličej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Hélia a jeho koruna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se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sedmi paprsky byly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pozlaceny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pravděpodobně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dokončena 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roku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290 př.n.l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., stála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 přístavu </a:t>
            </a: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 56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roků, poté byl zničen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zemětřesením</a:t>
            </a: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2013-04-30]. Dostupný pod licencí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public </a:t>
            </a:r>
            <a:r>
              <a:rPr lang="cs-CZ" sz="1000" b="1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cs-CZ" sz="1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na WWW: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http://commons.wikimedia.org/wiki/File%3AColosse_de_Rhodes_(Barclay).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68" y="3573016"/>
            <a:ext cx="2160240" cy="30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1140</Words>
  <Application>Microsoft Office PowerPoint</Application>
  <PresentationFormat>Předvádění na obrazovce (4:3)</PresentationFormat>
  <Paragraphs>201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Tvrdý obal</vt:lpstr>
      <vt:lpstr>Prezentace aplikace PowerPoint</vt:lpstr>
      <vt:lpstr>Sedm divů starověkého světa </vt:lpstr>
      <vt:lpstr>Obecná charakteristika</vt:lpstr>
      <vt:lpstr>Obecná  charakteristika</vt:lpstr>
      <vt:lpstr>Egyptské pyramidy</vt:lpstr>
      <vt:lpstr>Visuté zahrady královny Semiramis v Babyloně</vt:lpstr>
      <vt:lpstr>Diova socha v Olympii</vt:lpstr>
      <vt:lpstr>Artemidin chrám v Efesu</vt:lpstr>
      <vt:lpstr>Kolos rhodský</vt:lpstr>
      <vt:lpstr>Mauzoleum v Halikarnásu</vt:lpstr>
      <vt:lpstr>Maják na ostrově Faros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135</cp:revision>
  <dcterms:created xsi:type="dcterms:W3CDTF">2012-09-25T16:39:59Z</dcterms:created>
  <dcterms:modified xsi:type="dcterms:W3CDTF">2013-06-12T17:16:14Z</dcterms:modified>
</cp:coreProperties>
</file>