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78" r:id="rId3"/>
    <p:sldId id="259" r:id="rId4"/>
    <p:sldId id="269" r:id="rId5"/>
    <p:sldId id="270" r:id="rId6"/>
    <p:sldId id="272" r:id="rId7"/>
    <p:sldId id="274" r:id="rId8"/>
    <p:sldId id="273" r:id="rId9"/>
    <p:sldId id="279" r:id="rId10"/>
    <p:sldId id="280" r:id="rId11"/>
    <p:sldId id="267" r:id="rId12"/>
    <p:sldId id="27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59"/>
            <p14:sldId id="269"/>
            <p14:sldId id="270"/>
            <p14:sldId id="272"/>
            <p14:sldId id="274"/>
            <p14:sldId id="273"/>
            <p14:sldId id="279"/>
            <p14:sldId id="280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5C"/>
    <a:srgbClr val="F7A731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://commons.wikimedia.org/wiki/File:TheatreatEpidori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commons.wikimedia.org/wiki/File:Geometric_krater_Met_14.130.14_n01.jpg" TargetMode="External"/><Relationship Id="rId4" Type="http://schemas.openxmlformats.org/officeDocument/2006/relationships/hyperlink" Target="http://commons.wikimedia.org/wiki/File:Jug_740_BC_Staatliche_Antikensammlunge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commons.wikimedia.org/wiki/File:Palaestra_conversation_MAR_Palermo_NI2052.jpg" TargetMode="External"/><Relationship Id="rId4" Type="http://schemas.openxmlformats.org/officeDocument/2006/relationships/hyperlink" Target="http://commons.wikimedia.org/wiki/File:Greek_vase_Dionysos_attica_520_b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commons.wikimedia.org/wiki/File%3AErechteum_(Porch_of_the_maidens)_-_Acropolis%2C_Athens%2C_Greece_-_2007071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://commons.wikimedia.org/wiki/File%3AGreek_Marble_Statue_of_Aphrodite_Anadyomene_(Hair-Binding).jpg" TargetMode="External"/><Relationship Id="rId4" Type="http://schemas.openxmlformats.org/officeDocument/2006/relationships/hyperlink" Target="http://en.wikipedia.org/wiki/File:Discobulu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96995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Umění starověkého Řecka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keramika, amfora, freska,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kúros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koré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amfiteátr, tragédie, komedie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pPr marL="0" indent="0">
              <a:buNone/>
            </a:pPr>
            <a:endParaRPr lang="cs-CZ" sz="900" dirty="0" smtClean="0">
              <a:solidFill>
                <a:schemeClr val="accent5">
                  <a:lumMod val="50000"/>
                </a:schemeClr>
              </a:solidFill>
              <a:hlinkClick r:id="rId4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commons.wikimedia.org/wiki/File%3ATheatreatEpidoris.JPG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Amfiteátr v Epidauru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7894"/>
            <a:ext cx="67795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53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typy keramiky jsou typické pro antické Řecko?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Uveď jméno minimálně jednoho antického sochaře.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nazývá antické divadlo?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typy her se v antickém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ecku hrály?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Geometrický sloh, černofigurová keramika, červenofigurová keramika.</a:t>
            </a:r>
          </a:p>
          <a:p>
            <a:pPr marL="457200" indent="-457200">
              <a:buAutoNum type="arabicPeriod"/>
            </a:pP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Myrón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Feidias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Amfiteátr.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Komedie a tragédie.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062912" cy="252028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effectLst/>
              </a:rPr>
              <a:t>Umění starověkého Řecka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</a:b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keramika, amfora, freska,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kúros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koré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amfiteátr, tragédie, komedie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Malířství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malířství zvláště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na vázách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(malby na keramice)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8.stol.př.n.l. –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geometrický sloh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(pásy s jednoduchými , pravidelně se opakujícími motivy)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od 7. stol. př.n.l. – vázy s černými figurami (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černofigurová keramika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), později vázy s červenými figurami (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červenofigurová keramika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zachycovány scény z denního života, ze života bohů, mýty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tvary nádob – amfora (nádoba s úzkým hrdlem), konvice, číše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výzdoba domů –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fresky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na stěnách  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lnSpcReduction="10000"/>
          </a:bodyPr>
          <a:lstStyle/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2013-04-24].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8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commons.wikimedia.org/wiki/File%3AJug_740_BC_Staatliche_Antikensammlungen.jpg</a:t>
            </a:r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8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commons.wikimedia.org/wiki/File%3AGeometric_krater_Met_14.130.14_n01.jpg</a:t>
            </a:r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Keramika – geometrický styl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11928"/>
            <a:ext cx="2526692" cy="38164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1928"/>
            <a:ext cx="2736304" cy="381642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>
                <a:solidFill>
                  <a:schemeClr val="accent5">
                    <a:lumMod val="50000"/>
                  </a:schemeClr>
                </a:solidFill>
              </a:rPr>
              <a:t>Č</a:t>
            </a:r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ernofigurová a červenofigurová keramika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38009"/>
            <a:ext cx="75608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</a:p>
          <a:p>
            <a:r>
              <a:rPr lang="cs-CZ" sz="9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commons.wikimedia.org/wiki/File%3AGreek_vase_Dionysos_attica_520_bC.jpg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9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commons.wikimedia.org/wiki/File%3APalaestra_conversation_MAR_Palermo_NI2052.jpg</a:t>
            </a:r>
            <a:endParaRPr lang="cs-CZ" sz="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9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251200" cy="3886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132856"/>
            <a:ext cx="32704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Sochařství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monumentální sochy – vliv Egypta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dary bohům nebo ozdoba bohů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typy soch –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kúros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(nahý mladý muž),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koré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(mladá dívka v řaseném rouchu)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reliéfy chrámů také zdobeny sochami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vynikající zachycení proporcí lidského těla, realistické sochy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nejslavnější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sochaři: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Myrón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(Diskobolos),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Feidias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(socha bohyně Athény pro Parthenón, 15m vysoká)</a:t>
            </a: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cs-CZ" sz="4800" dirty="0" err="1" smtClean="0">
                <a:solidFill>
                  <a:schemeClr val="accent5">
                    <a:lumMod val="50000"/>
                  </a:schemeClr>
                </a:solidFill>
              </a:rPr>
              <a:t>Kiriatidy</a:t>
            </a:r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 – sochy žen jako sloupy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8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http://commons.wikimedia.org/wiki/File%3AErechteum_(Porch_of_the_maidens)_-_Acropolis%2C_Athens%2C_Greece</a:t>
            </a:r>
            <a:r>
              <a:rPr lang="cs-CZ" sz="800" b="1">
                <a:solidFill>
                  <a:schemeClr val="accent5">
                    <a:lumMod val="50000"/>
                  </a:schemeClr>
                </a:solidFill>
                <a:hlinkClick r:id="rId4"/>
              </a:rPr>
              <a:t>_-_</a:t>
            </a:r>
            <a:r>
              <a:rPr lang="cs-CZ" sz="800" b="1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20070711.jpg</a:t>
            </a:r>
            <a:endParaRPr lang="cs-CZ" sz="800" b="1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336704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mtClean="0">
                <a:solidFill>
                  <a:schemeClr val="accent5">
                    <a:lumMod val="50000"/>
                  </a:schemeClr>
                </a:solidFill>
              </a:rPr>
              <a:t>Sochy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800" dirty="0">
                <a:hlinkClick r:id="rId4"/>
              </a:rPr>
              <a:t>http://</a:t>
            </a:r>
            <a:r>
              <a:rPr lang="cs-CZ" sz="800" dirty="0" smtClean="0">
                <a:hlinkClick r:id="rId4"/>
              </a:rPr>
              <a:t>en.wikipedia.org/wiki/File:Discobulus.jpg</a:t>
            </a:r>
            <a:endParaRPr lang="cs-CZ" sz="800" dirty="0" smtClean="0"/>
          </a:p>
          <a:p>
            <a:r>
              <a:rPr lang="cs-CZ" sz="8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8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[cit. 2013-04-24]. Dostupný pod licencí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8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8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800" dirty="0" smtClean="0"/>
          </a:p>
          <a:p>
            <a:r>
              <a:rPr lang="cs-CZ" sz="8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http://commons.wikimedia.org/wiki/File%3AGreek_Marble_Statue_of_Aphrodite_Anadyomene_(Hair-Binding).</a:t>
            </a:r>
            <a:r>
              <a:rPr lang="cs-CZ" sz="8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jpg</a:t>
            </a:r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56531"/>
            <a:ext cx="3120380" cy="38884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36304"/>
            <a:ext cx="30963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počítáno k poezii (hry ve verších)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dva druhy divadelních her: tragédie (inspirace mytologií) a komedie (náměty z každodenního života)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divadla (amfiteátry) – polokruhové hlediště na návrší ve volné přírodě, střed – kruhový prostor pro herce, výborná akustika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nejzachovalejší divadlo v Epidauru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Peloponés)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herci nosili masky a vysoké střevíce, aby byli lépe vidět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ženy divadlo hrát nesměly</a:t>
            </a:r>
          </a:p>
          <a:p>
            <a:pPr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Divadlo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2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523</Words>
  <Application>Microsoft Office PowerPoint</Application>
  <PresentationFormat>Předvádění na obrazovce (4:3)</PresentationFormat>
  <Paragraphs>215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Tvrdý obal</vt:lpstr>
      <vt:lpstr>Prezentace aplikace PowerPoint</vt:lpstr>
      <vt:lpstr>Umění starověkého Řecka </vt:lpstr>
      <vt:lpstr>Malířství</vt:lpstr>
      <vt:lpstr>Keramika – geometrický styl</vt:lpstr>
      <vt:lpstr>Černofigurová a červenofigurová keramika</vt:lpstr>
      <vt:lpstr>Sochařství</vt:lpstr>
      <vt:lpstr>Kiriatidy – sochy žen jako sloupy</vt:lpstr>
      <vt:lpstr>Sochy</vt:lpstr>
      <vt:lpstr>Divadlo</vt:lpstr>
      <vt:lpstr>Amfiteátr v Epidauru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131</cp:revision>
  <dcterms:created xsi:type="dcterms:W3CDTF">2012-09-25T16:39:59Z</dcterms:created>
  <dcterms:modified xsi:type="dcterms:W3CDTF">2013-06-12T17:14:06Z</dcterms:modified>
</cp:coreProperties>
</file>