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78" r:id="rId3"/>
    <p:sldId id="259" r:id="rId4"/>
    <p:sldId id="269" r:id="rId5"/>
    <p:sldId id="270" r:id="rId6"/>
    <p:sldId id="272" r:id="rId7"/>
    <p:sldId id="274" r:id="rId8"/>
    <p:sldId id="273" r:id="rId9"/>
    <p:sldId id="279" r:id="rId10"/>
    <p:sldId id="267" r:id="rId11"/>
    <p:sldId id="27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59"/>
            <p14:sldId id="269"/>
            <p14:sldId id="270"/>
            <p14:sldId id="272"/>
            <p14:sldId id="274"/>
            <p14:sldId id="273"/>
            <p14:sldId id="279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5C"/>
    <a:srgbClr val="F7A731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commons.wikimedia.org/wiki/File:Olympia-stadion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commons.wikimedia.org/wiki/File:Olympia-mosai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83865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Slavnosti a hry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slavnosti a hry, Olympijské hry, dionýzie, stadion, disciplína, kalokagathia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typy slavností a her byly v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ecku pořádány 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Od kdy máme doloženy písemně Olympijské hry?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 jakých disciplínách se na Olympijských hrách soutěžilo?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jiné slavnosti byly pořádány?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ysvětli termín KALOKAGATHIA.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Regionální a všeřecké: gymnické,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hippické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múzické.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Od roku 776 př.n.l.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Běh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na délku závodiště (stadion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běh v plné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zbroji, pěstní zápas, zápas ve volném stylu, závod čtyřspřeží, jízda na koni, pětiboj (běh, skok, hod diskem, hod oštěpem, zápas).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Například soutěže básníků a tzv. dionýzie.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Ideál výchovy – spojení tělesné a duševní dokonalosti.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Slavnosti a hry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slavnosti a hry, Olympijské hry, dionýzie, stadion, disciplína, kalokagathia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Všeřecké slavnosti a hry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doklad záliby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eků v soutěžení – v rychlosti a síle, ale i v myšlení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závody často spjaty s náboženskými slavnostmi (pořádány na počest nějakého boha):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gymnické (tělocvičné)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hippické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(dostihy)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múzické (tanec, hudba, básnictví,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řecnictví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slavnosti a hry měly lokální (regionální) charakter, ale také národní (všeřecký)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při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celořeckých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slavnostech byl také vyhlašován mír (pro jejich nerušené konání)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Autofit/>
          </a:bodyPr>
          <a:lstStyle/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nejslavnější všeřecké slavnosti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na počest boha Dia v Olympii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konány jednou za čtyři roky, Řekové podle nich počítali čas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seznamy vítězů od r. 776 př.n.l.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vítězové (olympionikové -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niké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=vítězství) oslavování, ozdobeni věncem z olivovníku, v rodném městě postavena socha vítěze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závodníci: jen svobodní a bezúhonní občané 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trvání: 5 – 7 dní (první a poslední den zasvěcen obětem Diovi)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závodníci soutěžili bez oděvu</a:t>
            </a:r>
          </a:p>
          <a:p>
            <a:pPr marL="349758" indent="-28575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ženám přístup na hry zakázán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Olympijské hry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Olympijské disciplíny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38009"/>
            <a:ext cx="7560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závodilo se v sedmi disciplínách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běh na délku závodiště (stadion)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běh v plné zbroji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pěstní zápas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zápas ve volném stylu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závod čtyřspřeží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jízda na koni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pětiboj (běh, skok, hod diskem, hod oštěpem, zápas)</a:t>
            </a: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Další slavnosti 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závody heroldů (hlasatelé a trubači) – součást Olympijských 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soutěže básníků – přednášeli před účastníky svá díla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dionýzie – slavnosti na počest boha Dionýsa (zvl. v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Attice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 – s dramatickými soutěžemi (hrány tragédie a komedie)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Kalokagathia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ideál výchovy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spojení tělesné a duševní dokonalosti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kalos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- krásné tělo,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agathos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- morální kvality, duchovno</a:t>
            </a:r>
          </a:p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= všestranný rozvoj člověka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Stadion v Olympii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2013-04-22].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licencí  GNU Free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Documentation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License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na WWW: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commons.wikimedia.org/wiki/File:Olympia-stadion.jpg</a:t>
            </a:r>
            <a:endParaRPr lang="cs-CZ" sz="1200" dirty="0" smtClean="0"/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36304"/>
            <a:ext cx="6857381" cy="3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7090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>
              <a:hlinkClick r:id="rId4"/>
            </a:endParaRPr>
          </a:p>
          <a:p>
            <a:pPr marL="0" indent="0">
              <a:buNone/>
            </a:pPr>
            <a:endParaRPr lang="cs-CZ" sz="1400" dirty="0" smtClean="0">
              <a:hlinkClick r:id="rId4"/>
            </a:endParaRPr>
          </a:p>
          <a:p>
            <a:pPr marL="0" indent="0">
              <a:buNone/>
            </a:pPr>
            <a:endParaRPr lang="cs-CZ" sz="1400" dirty="0">
              <a:hlinkClick r:id="rId4"/>
            </a:endParaRPr>
          </a:p>
          <a:p>
            <a:pPr marL="0" indent="0">
              <a:buNone/>
            </a:pPr>
            <a:endParaRPr lang="cs-CZ" sz="1400" dirty="0">
              <a:hlinkClick r:id="rId4"/>
            </a:endParaRPr>
          </a:p>
          <a:p>
            <a:pPr marL="0" indent="0">
              <a:buNone/>
            </a:pPr>
            <a:endParaRPr lang="cs-CZ" sz="1400" dirty="0" smtClean="0">
              <a:hlinkClick r:id="rId4"/>
            </a:endParaRPr>
          </a:p>
          <a:p>
            <a:pPr marL="0" indent="0">
              <a:buNone/>
            </a:pPr>
            <a:endParaRPr lang="cs-CZ" sz="1000" dirty="0">
              <a:hlinkClick r:id="rId4"/>
            </a:endParaRPr>
          </a:p>
          <a:p>
            <a:pPr marL="0" indent="0">
              <a:buNone/>
            </a:pP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2013-04-22].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1000" dirty="0" smtClean="0">
              <a:hlinkClick r:id="rId4"/>
            </a:endParaRPr>
          </a:p>
          <a:p>
            <a:pPr marL="0" indent="0">
              <a:buNone/>
            </a:pPr>
            <a:r>
              <a:rPr lang="cs-CZ" sz="1000" dirty="0" smtClean="0">
                <a:hlinkClick r:id="rId4"/>
              </a:rPr>
              <a:t>http</a:t>
            </a:r>
            <a:r>
              <a:rPr lang="cs-CZ" sz="1000" dirty="0">
                <a:hlinkClick r:id="rId4"/>
              </a:rPr>
              <a:t>://</a:t>
            </a:r>
            <a:r>
              <a:rPr lang="cs-CZ" sz="1000" dirty="0" smtClean="0">
                <a:hlinkClick r:id="rId4"/>
              </a:rPr>
              <a:t>commons.wikimedia.org/wiki/File%3AOlympia-mosaic.jpg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chemeClr val="accent5">
                    <a:lumMod val="50000"/>
                  </a:schemeClr>
                </a:solidFill>
              </a:rPr>
              <a:t>Olympijští vítězové s věnci - mozaika</a:t>
            </a:r>
            <a:endParaRPr lang="cs-CZ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1" y="2276871"/>
            <a:ext cx="6840760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0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516</Words>
  <Application>Microsoft Office PowerPoint</Application>
  <PresentationFormat>Předvádění na obrazovce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Tvrdý obal</vt:lpstr>
      <vt:lpstr>Prezentace aplikace PowerPoint</vt:lpstr>
      <vt:lpstr>Slavnosti a hry</vt:lpstr>
      <vt:lpstr>Všeřecké slavnosti a hry</vt:lpstr>
      <vt:lpstr>Olympijské hry</vt:lpstr>
      <vt:lpstr>Olympijské disciplíny </vt:lpstr>
      <vt:lpstr>Další slavnosti  </vt:lpstr>
      <vt:lpstr>Kalokagathia</vt:lpstr>
      <vt:lpstr>Stadion v Olympii</vt:lpstr>
      <vt:lpstr>Olympijští vítězové s věnci - mozaika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127</cp:revision>
  <dcterms:created xsi:type="dcterms:W3CDTF">2012-09-25T16:39:59Z</dcterms:created>
  <dcterms:modified xsi:type="dcterms:W3CDTF">2013-06-12T17:12:17Z</dcterms:modified>
</cp:coreProperties>
</file>