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78" r:id="rId3"/>
    <p:sldId id="259" r:id="rId4"/>
    <p:sldId id="269" r:id="rId5"/>
    <p:sldId id="270" r:id="rId6"/>
    <p:sldId id="272" r:id="rId7"/>
    <p:sldId id="274" r:id="rId8"/>
    <p:sldId id="267" r:id="rId9"/>
    <p:sldId id="27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59"/>
            <p14:sldId id="269"/>
            <p14:sldId id="270"/>
            <p14:sldId id="272"/>
            <p14:sldId id="274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5C"/>
    <a:srgbClr val="F7A731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1/CorinthianOrderPantheon.jpg?uselang=cs" TargetMode="External"/><Relationship Id="rId5" Type="http://schemas.openxmlformats.org/officeDocument/2006/relationships/hyperlink" Target="http://commons.wikimedia.org/wiki/File:Ionic.JPG" TargetMode="External"/><Relationship Id="rId4" Type="http://schemas.openxmlformats.org/officeDocument/2006/relationships/hyperlink" Target="http://cs.wikipedia.org/wiki/Soubor:Doric.JPG" TargetMode="Externa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commons.wikimedia.org/wiki/File:Corinthian_order._Helsinki_Lutheran_Cathedral.JPG" TargetMode="External"/><Relationship Id="rId4" Type="http://schemas.openxmlformats.org/officeDocument/2006/relationships/hyperlink" Target="http://commons.wikimedia.org/wiki/File:Lindos11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commons.wikimedia.org/wiki/File:Pergamon_-_0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46900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Architektura starověkého Řecka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sloup, voluta, hlavice, patka, dřík, chrám, veřejné stavby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2016224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Architektura starověkého Řecka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sloup, voluta, hlavice, patka, dřík, chrám, veřejné stavby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Znaky jednotlivých období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archaické období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: monumentální stavby – kamenné chrámy (pravoúhlý půdorys – předsíň, svatyně se sochou boha, zadní síň na obřadní předměty), základní stavební prvek = sloup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klasické období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bnova athénské Akropole zničené ve válkách –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Partheón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výstavné veřejné stavby – divadla, sportovní stadiony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helénistické období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: stavba nových měst s rozlehlými náměstími (agory), mohutná sídla vládců (Akropolis v Pergamu)</a:t>
            </a: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dórský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(nejstarší) – masivní sloupy, nemají patku,  jednoduchá hlavice (abakus)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iónský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– vyšší a štíhlejší sloupy, stojí na patce, volutová hlavice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korintský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– stojí na patce, hlavice je kalich zdobený akantovými listy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inspirace pro další stavební slohy (renesance, neoklasicismus)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stavby byly barevné, zdobené</a:t>
            </a:r>
          </a:p>
          <a:p>
            <a:pPr marL="406908" indent="-34290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9758" indent="-28575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Sloupy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Sloupy - obrázky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38009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2013-04-20].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Svobodné licence GNU pro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dokumentyna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800" dirty="0">
                <a:hlinkClick r:id="rId4"/>
              </a:rPr>
              <a:t>http://cs.wikipedia.org/wiki/Soubor:Doric.JPG</a:t>
            </a:r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2013-04-20].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8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commons.wikimedia.org/wiki/File%3AIonic.JPG</a:t>
            </a:r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2013-04-20].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800" dirty="0">
                <a:hlinkClick r:id="rId6"/>
              </a:rPr>
              <a:t>http://upload.wikimedia.org/wikipedia/commons/9/91/CorinthianOrderPantheon.jpg?uselang=cs</a:t>
            </a:r>
            <a:endParaRPr lang="cs-CZ" sz="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3" y="2132856"/>
            <a:ext cx="2030338" cy="38543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83" y="2144258"/>
            <a:ext cx="1446189" cy="38543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87838"/>
            <a:ext cx="2304256" cy="38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Sloupy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2013-04-20].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commons.wikimedia.org/wiki/File%3ALindos113.JPG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2013-04-20].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http://commons.wikimedia.org/wiki/File%3ACorinthian_order._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Helsinki_Lutheran_Cathedral.JPG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3425"/>
            <a:ext cx="2880320" cy="35335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323425"/>
            <a:ext cx="3456384" cy="35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Stavby - Pergamon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2013-04-20].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http://commons.wikimedia.org/wiki/File%3APergamon_-_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04.jpg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78" y="2312629"/>
            <a:ext cx="6341820" cy="40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typy sloupů můžeme najít na řeckých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stavbách/chrámech a co je pro ně typické?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nazýváme  rozlehlá náměstí starověkých měst?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veď příklad starověkého řeckého chrámu (komu byl zasvěcen a kde se nachází/nacházel).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Dórský (nezdobný, jednoduchý), iónský (zdobnější, s patkou a volutou), korintský (zdobný, hlavicí je kalich s akantovými listy).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Agory.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Parthenón na athénské Akropoli (chrám bohyně Athény), chrám bohyně Artemidy v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Efesu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422</Words>
  <Application>Microsoft Office PowerPoint</Application>
  <PresentationFormat>Předvádění na obrazovce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Prezentace aplikace PowerPoint</vt:lpstr>
      <vt:lpstr>Architektura starověkého Řecka </vt:lpstr>
      <vt:lpstr>Znaky jednotlivých období</vt:lpstr>
      <vt:lpstr>Sloupy</vt:lpstr>
      <vt:lpstr>Sloupy - obrázky </vt:lpstr>
      <vt:lpstr>  Sloupy </vt:lpstr>
      <vt:lpstr>Stavby - Pergamon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131</cp:revision>
  <dcterms:created xsi:type="dcterms:W3CDTF">2012-09-25T16:39:59Z</dcterms:created>
  <dcterms:modified xsi:type="dcterms:W3CDTF">2013-06-12T17:09:53Z</dcterms:modified>
</cp:coreProperties>
</file>