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74" r:id="rId8"/>
    <p:sldId id="267" r:id="rId9"/>
    <p:sldId id="27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Imperio_de_Alejandro_Magno_con_ruta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55075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Alexandrovo tažení do Indie a zánik říše</a:t>
                      </a:r>
                      <a:endParaRPr lang="cs-CZ" sz="1700" b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rozpad říše, tažení,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diadóchové</a:t>
                      </a:r>
                      <a:endParaRPr lang="cs-CZ" sz="17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12. 4. 2013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7406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SEDLMAYEROVÁ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, Milena.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formou ukázek z krásné literatury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1. vyd. Olomouc: FIN, 1995.  ISBN 80-85572-68-0. </a:t>
            </a:r>
            <a:endParaRPr lang="cs-CZ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Alexandrovo tažení do Indie a zánik říše</a:t>
            </a:r>
            <a:endParaRPr lang="cs-CZ" sz="48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rozpad říše, tažení,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diadóchové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162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Tažení do Indie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nové tažení s cílem ovládnout Indii – do oblasti povodí Indu (327 př.n.l.)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nezvyklé přírodní podmínky, nedostatek potravy a pitné vody → nespokojenost vojska → Alexandr nucen se vrátit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581128"/>
          </a:xfrm>
        </p:spPr>
        <p:txBody>
          <a:bodyPr>
            <a:normAutofit/>
          </a:bodyPr>
          <a:lstStyle/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2000" i="1" dirty="0" smtClean="0">
                <a:solidFill>
                  <a:schemeClr val="accent5">
                    <a:lumMod val="50000"/>
                  </a:schemeClr>
                </a:solidFill>
              </a:rPr>
              <a:t>Pochod Indií byl vysilující. Makedonské vojsko mělo v bojí mnohem větší ztráty než dříve, zejména raněných. Ještě více však vojáci trpěli nemocemi, v tropickém podnebí se vyskytovaly choroby, jaké řečtí lékaři doposud nepoznali. Smrtelné nebezpečí hrozilo od hadů a hmyzu. Ale i zdraví vojáci nesnesitelně trpěli. Trvalo období dešťů a Makedonci, nezvyklí takovému počasí, tělesně umdlévali. Všechno, co měli na sobě ,  bylo neustále mokré. V mokrých šatech pochodovali, ve vlhkých přikrývkách se ukládali ke spánku. Z jejich oděvů se staly jen cáry. Co bylo z kovu, rezivělo. Šířila se deprese. Vojáci se nedokázali neustálý déšť vysvětlit, neuměli si představit, co je ještě čeká, přestávali věřit, zda vůbec mohou dojít k nějakému cíli ...... V táboře na řece </a:t>
            </a:r>
            <a:r>
              <a:rPr lang="cs-CZ" sz="2000" i="1" dirty="0" err="1" smtClean="0">
                <a:solidFill>
                  <a:schemeClr val="accent5">
                    <a:lumMod val="50000"/>
                  </a:schemeClr>
                </a:solidFill>
              </a:rPr>
              <a:t>Hyfasis</a:t>
            </a:r>
            <a:r>
              <a:rPr lang="cs-CZ" sz="2000" i="1" dirty="0" smtClean="0">
                <a:solidFill>
                  <a:schemeClr val="accent5">
                    <a:lumMod val="50000"/>
                  </a:schemeClr>
                </a:solidFill>
              </a:rPr>
              <a:t> odmítli jít dál. Za osm a půl roku ušli 18 000 kilometrů. Teď už neměli sílu v cestě pokračovat.</a:t>
            </a: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SEDLMAYEROVÁ, Milena.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000" i="1" dirty="0">
                <a:solidFill>
                  <a:schemeClr val="accent5">
                    <a:lumMod val="50000"/>
                  </a:schemeClr>
                </a:solidFill>
              </a:rPr>
              <a:t>Dějepis </a:t>
            </a:r>
            <a:r>
              <a:rPr lang="cs-CZ" sz="1000" i="1" dirty="0" smtClean="0">
                <a:solidFill>
                  <a:schemeClr val="accent5">
                    <a:lumMod val="50000"/>
                  </a:schemeClr>
                </a:solidFill>
              </a:rPr>
              <a:t>formou ukázek z krásné literatury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. 1.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vyd.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Olomouc: FIN, 1995. 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ISBN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80-85572-68-0.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s.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37. 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Tažení do Indie – popis tažení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Mapa Alexandrovi říše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2013-04-12].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http://commons.wikimedia.org/wiki/File%3AImperio_de_Alejandro_Magno_con_ruta.svg</a:t>
            </a:r>
            <a:endParaRPr lang="cs-CZ" sz="1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190669" cy="3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Po návratu z Indie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po návratu z Indie Alexandr v Babyloně připravuje další tažení (záměr obeplout Arabský poloostrov), ale onemocní a nečekaně roku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323 př.n.l. umírá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ve 33 letech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důsledek Alexandrových výbojů: 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vliv řecké kultury ve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vých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. zemích (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hellenismus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 – splývání kultur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rozvoj obchodu </a:t>
            </a:r>
          </a:p>
          <a:p>
            <a:pPr marL="400050" indent="-400050">
              <a:buFont typeface="+mj-lt"/>
              <a:buAutoNum type="romanUcPeriod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Rozpad říše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Alexandr umírá bez dědice  → války o Alexandrovo dědictví (rozsáhlá říše s nesourodými národy a tradicemi)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rozpad říše na menší celky – soupeření Alexandrových vojevůdců (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diadóchové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vznik tří helénistických říší: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Makedonie  a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ecko – vláda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Antigonovců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Asijská část s centrem v Sýrii – vláda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Seleukovců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Egypt – vláda Ptolemaiovců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2. stol. n. l. – vliv nastupující římské říše  →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 Makedonie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148 př. n.l.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cs-CZ" sz="2400" b="1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ecko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146 př. n.l. </a:t>
            </a: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ovládnuty Římany</a:t>
            </a:r>
            <a:endParaRPr lang="cs-CZ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Práce s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historickým atlasem: ukaž na mapě území dobitá Alexandrem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Makedonským (tažení do Indie).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 jsou označováni Alexandrovi vojevůdci?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Na které tři celky se rozpadá říše Alexandra Makedonského a které tři dynastie stojí v čele těchto celků?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Kdy jsou dobity Makedonie a Řecko římskou říší?</a:t>
            </a: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Diadóchové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Makedonie a Řecko (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Antigonovci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), Asijská část (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Seleukovci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), Egypt (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tolemaiovci).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148 a 146 př.n.l.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537</Words>
  <Application>Microsoft Office PowerPoint</Application>
  <PresentationFormat>Předvádění na obrazovce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Prezentace aplikace PowerPoint</vt:lpstr>
      <vt:lpstr>Alexandrovo tažení do Indie a zánik říše</vt:lpstr>
      <vt:lpstr>Tažení do Indie</vt:lpstr>
      <vt:lpstr>Tažení do Indie – popis tažení</vt:lpstr>
      <vt:lpstr>Mapa Alexandrovi říše</vt:lpstr>
      <vt:lpstr>Po návratu z Indie</vt:lpstr>
      <vt:lpstr>Rozpad říše 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134</cp:revision>
  <cp:lastPrinted>2013-06-01T16:06:14Z</cp:lastPrinted>
  <dcterms:created xsi:type="dcterms:W3CDTF">2012-09-25T16:39:59Z</dcterms:created>
  <dcterms:modified xsi:type="dcterms:W3CDTF">2013-06-12T16:38:36Z</dcterms:modified>
</cp:coreProperties>
</file>