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2" r:id="rId7"/>
    <p:sldId id="267" r:id="rId8"/>
    <p:sldId id="276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File:Imperio_de_Alejandro_Magno_con_ruta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commons.wikimedia.org/wiki/File%3AMint_of_Alexander_the_Great_-_%CE%91%CE%BB%CE%AD%CE%BE%CE%B1%CE%BD%CE%B4%CF%81%CE%BF%CF%82_%CE%93'.jpg" TargetMode="External"/><Relationship Id="rId4" Type="http://schemas.openxmlformats.org/officeDocument/2006/relationships/hyperlink" Target="http://commons.wikimedia.org/wiki/File:Alexander_the_Great-British_Museum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60645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Alexandr Makedonský a jeho říše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nadvláda, gordický uzel, tažení, falanga, říše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8093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8002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Alexandr Makedonský a jeho říše</a:t>
            </a:r>
            <a:br>
              <a:rPr lang="cs-CZ" sz="48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(336-323 př. n .l.)</a:t>
            </a:r>
            <a:endParaRPr lang="cs-CZ" sz="48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nadvláda, gordický uzel, tažení, falanga, říše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011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Alexandr Veliký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velice vzdělaný, vychováván řeckým filozofem Aristotelem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ctižádostivý a schopný vojevůdce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na trůn nastupuje jako dvacetiletý po smrti otce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legenda o gordickém uzlu – věřilo se, že ten, kdo uzel ve městě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Gordion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rozváže , stane se vládcem světa – Alexandr rozťal uzel mečem (gordický uzel = zapeklitý problém)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na svých taženích zakládá města s názvem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Alexandie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(celkem asi 90), neznámější v Egyptě 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rmAutofit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upevnil svou moc v Makedonii a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ecku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makedonská falanga doplněna o lučištníky (další reorganizace armády po vzoru otce)</a:t>
            </a:r>
          </a:p>
          <a:p>
            <a:pPr marL="521208" indent="-457200">
              <a:buClr>
                <a:schemeClr val="accent5">
                  <a:lumMod val="50000"/>
                </a:schemeClr>
              </a:buClr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tažení do Malé Asie (x Persii –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Dáreios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III.), pověst o gordickém uzlu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tažení na J (do Egypta) – vítán jako osvoboditel od Peršanů, založil přístav Alexandrie (významné kulturní centrum)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tažení do nitra Perské říše (dobyt Babylon,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Súsy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a Persepole – vypálena)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= nadvláda nad územím od dolního toku Dunaje až do Egypta a od pobřeží Jaderského moře až do střední Asie (hl. město říše: Babylon)</a:t>
            </a: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Touha po světovládě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Mapa Alexandrova tažení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132856"/>
            <a:ext cx="7560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2013-04-12].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commons.wikimedia.org/wiki/File%3AImperio_de_Alejandro_Magno_con_ruta.svg</a:t>
            </a:r>
            <a:endParaRPr lang="cs-CZ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190669" cy="3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Alexandr Veliký 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[cit. 2013-04-12]. Dostupný pod licencí </a:t>
            </a:r>
            <a:r>
              <a:rPr lang="cs-CZ" sz="1000" b="1" dirty="0" err="1" smtClean="0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 smtClean="0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WWW: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commons.wikimedia.org/wiki/File%3AAlexander_the_Great-British_Museum.jpg</a:t>
            </a:r>
            <a:endParaRPr lang="cs-CZ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2013-04-12].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000">
                <a:hlinkClick r:id="rId5"/>
              </a:rPr>
              <a:t>http://commons.wikimedia.org/wiki/File%3AMint_of_Alexander_the_Great_-_%CE%91%CE%BB%CE%AD%CE%BE%CE%B1%CE%BD%CE%B4%CF%81%CE%BF%CF%82_%CE%93</a:t>
            </a:r>
            <a:r>
              <a:rPr lang="cs-CZ" sz="1000">
                <a:hlinkClick r:id="rId5"/>
              </a:rPr>
              <a:t>'.</a:t>
            </a:r>
            <a:r>
              <a:rPr lang="cs-CZ" sz="1000" smtClean="0">
                <a:hlinkClick r:id="rId5"/>
              </a:rPr>
              <a:t>jpg</a:t>
            </a:r>
            <a:endParaRPr lang="cs-CZ" sz="1000" smtClean="0"/>
          </a:p>
          <a:p>
            <a:endParaRPr lang="cs-CZ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upload.wikimedia.org/wikipedia/commons/thumb/0/03/Alexander_the_Great-British_Museum.jpg/256px-Alexander_the_Great-British_Museum.jpg?uselang=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2895"/>
            <a:ext cx="2592288" cy="34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19371"/>
            <a:ext cx="2687421" cy="34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 se nazýval řecký filozof , vychovatel Alexandra Makedonského?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Vysvětli termín: gordický uzel.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 se nazývala města, která Alexandr zakládal v průběhu svých tažení.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atlasem: ukaž na mapě území dobitá </a:t>
            </a:r>
            <a:r>
              <a:rPr lang="cs-CZ" sz="2000" smtClean="0">
                <a:solidFill>
                  <a:schemeClr val="accent5">
                    <a:lumMod val="50000"/>
                  </a:schemeClr>
                </a:solidFill>
              </a:rPr>
              <a:t>Alexandrem Makedonským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(3 tažení).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Aristoteles.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Gordický uzel – složitý problém mající jednoduché řešení (Alexandr uzel nerozmotával, ale rozsekl jej).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Alexandrie.</a:t>
            </a:r>
          </a:p>
          <a:p>
            <a:pPr marL="457200" indent="-457200">
              <a:buAutoNum type="arabicPeriod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Práce s historickým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atlasem.</a:t>
            </a:r>
          </a:p>
          <a:p>
            <a:pPr marL="457200" indent="-457200">
              <a:buAutoNum type="arabicPeriod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403</Words>
  <Application>Microsoft Office PowerPoint</Application>
  <PresentationFormat>Předvádění na obrazovce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Tvrdý obal</vt:lpstr>
      <vt:lpstr>Prezentace aplikace PowerPoint</vt:lpstr>
      <vt:lpstr>Alexandr Makedonský a jeho říše (336-323 př. n .l.)</vt:lpstr>
      <vt:lpstr>Alexandr Veliký</vt:lpstr>
      <vt:lpstr>Touha po světovládě</vt:lpstr>
      <vt:lpstr>Mapa Alexandrova tažení</vt:lpstr>
      <vt:lpstr>Alexandr Veliký 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137</cp:revision>
  <dcterms:created xsi:type="dcterms:W3CDTF">2012-09-25T16:39:59Z</dcterms:created>
  <dcterms:modified xsi:type="dcterms:W3CDTF">2013-06-12T16:59:48Z</dcterms:modified>
</cp:coreProperties>
</file>