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3" r:id="rId7"/>
    <p:sldId id="267" r:id="rId8"/>
    <p:sldId id="276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commons.wikimedia.org/wiki/File:Ancient_Makedoni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82141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Doba helénistická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nadvláda, helénistický,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falanx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filipika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440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Doba helénistická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(338 – 146 př. n. l.)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: nadvláda, helénistický,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falanx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filipika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2606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Charakteristika období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období nadvlády Makedonie až do rozpadu říše Alexandra Velikého a do nadvlády Říma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Makedonie – oblast na S Řecka, království, dovoz dřeva do Řecka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helénistický - řecký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vláda Filipa II. (359 – 336 př. n. l.)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zajistil hranice Makedonie, upevnil svou moc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období vzestupu Makedonie, hospodářský rozvoj 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reorganizace vojska: zdokonalení boje = jádro armády = FALANX (oddíl těžkooděnců) 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využil rozporů mezi řeckými státy a pronikl a obsadil postupně celé Řecko (338 př. n. l. bitva u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Chaironeie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– Athény a Théby poraženy)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příprava tažení také proti Persii (v krizi), ale uprostřed příprav zavražděn na svatbě dcery r. 336 př. n. l. – nastupuje jeho syn Alexandr Makedonský</a:t>
            </a: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Filip II.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Filipika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87097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útočná řeč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athénský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protimakedonský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politik a řečník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Démosthénes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 viděl ve Filipovi hrozbu samostatnosti a demokracie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Makedonie - mapa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2013-04-03].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WWW: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commons.wikimedia.org/wiki/File%3AAncient_Makedonia.JPG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68" y="2204864"/>
            <a:ext cx="5760640" cy="37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atlasem: najděte na mapě v atlasech oblast Makedonie. 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Vysvětli termín: helénistický.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Jakým způsobem reorganizoval Filip II. armádu.?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Co to je FILIPIKA?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Helénistický znamená řecký.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Jádrem armády byly oddíly těžkooděnců –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falanx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(falangy).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Označení pro útočnou řeč. Použita jako politický nástroj kritiky Filipa II. proti rozpínavosti Makedonie.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320</Words>
  <Application>Microsoft Office PowerPoint</Application>
  <PresentationFormat>Předvádění na obrazovce (4:3)</PresentationFormat>
  <Paragraphs>105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Tvrdý obal</vt:lpstr>
      <vt:lpstr>Prezentace aplikace PowerPoint</vt:lpstr>
      <vt:lpstr>Doba helénistická (338 – 146 př. n. l.)</vt:lpstr>
      <vt:lpstr>Charakteristika období</vt:lpstr>
      <vt:lpstr>Filip II.</vt:lpstr>
      <vt:lpstr>Filipika</vt:lpstr>
      <vt:lpstr>Makedonie - mapa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136</cp:revision>
  <dcterms:created xsi:type="dcterms:W3CDTF">2012-09-25T16:39:59Z</dcterms:created>
  <dcterms:modified xsi:type="dcterms:W3CDTF">2013-06-12T16:38:03Z</dcterms:modified>
</cp:coreProperties>
</file>