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2" r:id="rId7"/>
    <p:sldId id="274" r:id="rId8"/>
    <p:sldId id="267" r:id="rId9"/>
    <p:sldId id="276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Peloponnesian_War_-_i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79886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Peloponéská válka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spolek, hegemonie, demokracie, oligarchie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13. 3. 2013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0479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Peloponéská válka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(431 – 404 př. n. </a:t>
            </a:r>
            <a:r>
              <a:rPr lang="cs-CZ" sz="3600" b="1" smtClean="0">
                <a:solidFill>
                  <a:schemeClr val="accent5">
                    <a:lumMod val="50000"/>
                  </a:schemeClr>
                </a:solidFill>
                <a:effectLst/>
              </a:rPr>
              <a:t>l.)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spolek, hegemonie, demokracie, oligarchie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603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Charakteristika 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říčiny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mocenské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soupeření mezi Athénami a Spartou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 nadvládu nad celým Řeckem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účast téměř všech řeckých států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pora Sparty = peloponéský spolek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(silné pozemní vojsko)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opora Athén = délský/athénský spolek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(silné loďstvo)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Sparta znepokojena mocenským vzestupem Athén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podnět k otevřenému boji: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soupeření Athén s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Korintem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(člen peloponéského spolku) → Sparta vyhlásila válku Athénám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581128"/>
          </a:xfrm>
        </p:spPr>
        <p:txBody>
          <a:bodyPr>
            <a:normAutofit lnSpcReduction="10000"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2013-03-13].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WWW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http://commons.wikimedia.org/wiki/File%3APeloponnesian_War_-_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it.png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Mapa aliancí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446954" cy="410409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Průběh války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87097"/>
            <a:ext cx="756084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I. fáze: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dlouhé boje, Sparta pustoší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Attiku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morová epidemie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v Athénách (umírá i Perikles), krize athénské demokracie → 421 př. n. l. uzavřen mír (dočasné přerušení bojů)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II. fáze: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obnova bojů ze strany Athén – výprava loďstva na Sicílii proti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Syrakúsám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(spojenec Sparty) – athénské loďstvo zničeno (pomoc Persie Spartě – peněžní podpora na budování loďstva)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rozhodující bitva 405 př. n. l.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u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Aigos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Potamoi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(Kozích říček) v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Hellespontu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(Dardanely) –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porážka Athén </a:t>
            </a:r>
            <a:endParaRPr lang="cs-CZ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Mírové podmínky 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těžké mírové podmínky pro Athény: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zničit loďstvo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rozpustit námořní spolek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vstoupit do spolku peloponéského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strhnou městské hradby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 Athénách spartská posádka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athénská demokracie nahrazena oligarchií (vláda 30 tyranů -přechodně)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hegemonie Sparty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(ale vyčerpanost obou států)</a:t>
            </a: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 Vývoj po válce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Sparty si díky oslabení z války neudržela hegemonii + konflikt s Persií (tzv. korintská válka), konkurentem Sparty byly Théby (tzv. thébská hegemonie 371-362 př. n. l.) a brzy také opětovně Athény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obecně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řecké státy oslabeny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v krizi díky vzájemným rozporům  → politický a hospodářský úpadek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historickým atlasem. Najděte na mapě Sicílii (</a:t>
            </a:r>
            <a:r>
              <a:rPr lang="cs-CZ" sz="20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yrakúsy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) a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Hellespont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(Dardanely) – místo závěrečné bitvy u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Aigos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Potamoi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Které dva spolky spolu ve válce soupeří?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se jmenuje politik, který umírá  v průběhu války na mor v Athénách?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Termín HEGEMONIE označuje:</a:t>
            </a:r>
          </a:p>
          <a:p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   a)  podřízenost     b) nadvládu     c) soupeření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 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Peloponéský spolek (Sparta ) a athénský/délský (Athény)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Perikles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smtClean="0">
                <a:solidFill>
                  <a:schemeClr val="accent5">
                    <a:lumMod val="50000"/>
                  </a:schemeClr>
                </a:solidFill>
              </a:rPr>
              <a:t>b)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442</Words>
  <Application>Microsoft Office PowerPoint</Application>
  <PresentationFormat>Předvádění na obrazovce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Tvrdý obal</vt:lpstr>
      <vt:lpstr>Prezentace aplikace PowerPoint</vt:lpstr>
      <vt:lpstr>Peloponéská válka (431 – 404 př. n. l.)</vt:lpstr>
      <vt:lpstr>Charakteristika a příčiny</vt:lpstr>
      <vt:lpstr>Mapa aliancí</vt:lpstr>
      <vt:lpstr>Průběh války</vt:lpstr>
      <vt:lpstr>Mírové podmínky </vt:lpstr>
      <vt:lpstr>  Vývoj po válce  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134</cp:revision>
  <dcterms:created xsi:type="dcterms:W3CDTF">2012-09-25T16:39:59Z</dcterms:created>
  <dcterms:modified xsi:type="dcterms:W3CDTF">2013-06-12T16:37:46Z</dcterms:modified>
</cp:coreProperties>
</file>