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0" r:id="rId2"/>
    <p:sldId id="279" r:id="rId3"/>
    <p:sldId id="259" r:id="rId4"/>
    <p:sldId id="273" r:id="rId5"/>
    <p:sldId id="269" r:id="rId6"/>
    <p:sldId id="274" r:id="rId7"/>
    <p:sldId id="277" r:id="rId8"/>
    <p:sldId id="278" r:id="rId9"/>
    <p:sldId id="267" r:id="rId10"/>
    <p:sldId id="27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commons.wikimedia.org/wiki/File:Scherbengericht.png" TargetMode="External"/><Relationship Id="rId4" Type="http://schemas.openxmlformats.org/officeDocument/2006/relationships/hyperlink" Target="http://commons.wikimedia.org/wiki/File:Pericles_Townley_BM_549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commons.wikimedia.org/wiki/File:Karyatide_Erechteion.jpg" TargetMode="External"/><Relationship Id="rId4" Type="http://schemas.openxmlformats.org/officeDocument/2006/relationships/hyperlink" Target="http://commons.wikimedia.org/wiki/File:2006_01_21_Ath%C3%A8nes_Parth%C3%A9n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commons.wikimedia.org/wiki/File%3AScale_model_of_the_Acropolis%2C_Royal_Ontario_Museum_(6221866387)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04616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Perikles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akropole, přímá demokracie, stratég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13. 3. 2013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1382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Zavedeny nové zákony: platy pro úředníky, omezení moci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aeropagu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Opevnění Akropole,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Partheon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,  Propylaje, apod.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Pireos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Perikles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(443 – 429 př. n. l..)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akropole, přímá demokracie, stratég</a:t>
            </a: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Autor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Mgr.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Lucie Babišová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54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Periklova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kariéra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narozen roku 500 př. n. 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nejvýznamnějším státníkem Athén v 5. stol. př. n. l. – v úřadu prvního stratéga, každoročně volen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stoupenec demokracie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jeho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přáteli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byli např. historik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Hérodotos, básník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Sofoklés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a sochař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Feidiás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umírá v roce 429 př. n. l. na mor v době peloponéských válek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Perikles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</a:rPr>
              <a:t>Zdroj Perikles: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2013-03-13].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commons.wikimedia.org/wiki/File%3APericles_Townley_BM_549.jpg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</a:rPr>
              <a:t>Zdroj ostrakony: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2013-03-13]. 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commons.wikimedia.org/wiki/File%3AScherbengericht.png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5" y="2132856"/>
            <a:ext cx="2766409" cy="36724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216024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zavedení platu pro úředníky (zpřístupnění úřadu i nemajetným občanům)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oslabil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rozhodovací pravomoci areopagu (aristokraty ovládaná rada starších) 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→ přímá demokracie: podíl všech athénských občanů na chodu     státu</a:t>
            </a:r>
            <a:endParaRPr lang="cs-CZ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Periklovy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zákony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712968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Rozvoj Athén za Perikla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Perikles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se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zasloužil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o velkou výstavbu v Athénách a o rozvoj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kultury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z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jeho popudu bylo vybudováno mnoho okázalých veřejných staveb – opevnění Akropole, Parthenón, Propylaje,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opevnění athénského přístavu Pireos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jeho době působili v Athénách nejpřednější umělci, např.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Feidiás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Sofoklés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Aischylos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 err="1" smtClean="0">
                <a:solidFill>
                  <a:schemeClr val="accent5">
                    <a:lumMod val="50000"/>
                  </a:schemeClr>
                </a:solidFill>
              </a:rPr>
              <a:t>Partheon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dnes: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2013-03-13].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commons.wikimedia.org/wiki/File%3A2006_01_21_Ath%C3%A8nes_Parth%C3%A9non.JPG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 err="1" smtClean="0">
                <a:solidFill>
                  <a:schemeClr val="accent5">
                    <a:lumMod val="50000"/>
                  </a:schemeClr>
                </a:solidFill>
              </a:rPr>
              <a:t>Erechteion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2013-03-13].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commons.wikimedia.org/wiki/File%3AKaryatide_Erechteion.jpg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Rozvoj Athén za Perikla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34662"/>
            <a:ext cx="3384376" cy="33516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2" y="2447275"/>
            <a:ext cx="3668848" cy="3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64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100" dirty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100" b="1" dirty="0">
                <a:solidFill>
                  <a:schemeClr val="accent5">
                    <a:lumMod val="50000"/>
                  </a:schemeClr>
                </a:solidFill>
              </a:rPr>
              <a:t>[cit. 2013-03-13]. Dostupný pod licencí </a:t>
            </a:r>
            <a:r>
              <a:rPr lang="cs-CZ" sz="11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1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1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1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cs-CZ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1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1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://commons.wikimedia.org/wiki/File%3AScale_model_of_the_Acropolis%2C_Royal_Ontario_Museum_(6221866387</a:t>
            </a:r>
            <a:r>
              <a:rPr lang="cs-CZ" sz="1100">
                <a:solidFill>
                  <a:schemeClr val="accent5">
                    <a:lumMod val="50000"/>
                  </a:schemeClr>
                </a:solidFill>
                <a:hlinkClick r:id="rId4"/>
              </a:rPr>
              <a:t>).</a:t>
            </a:r>
            <a:r>
              <a:rPr lang="cs-CZ" sz="110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jpg</a:t>
            </a:r>
            <a:endParaRPr lang="cs-CZ" sz="110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Akropolis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1206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810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Čím přispěl Perikles k rozšíření athénské demokracie?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Jaké stavby vznikly za Perikla v Athénách.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Jak se nazýval athénský přístav, dnes součást Athén?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382</Words>
  <Application>Microsoft Office PowerPoint</Application>
  <PresentationFormat>Předvádění na obrazovce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Tvrdý obal</vt:lpstr>
      <vt:lpstr>Prezentace aplikace PowerPoint</vt:lpstr>
      <vt:lpstr>Perikles (443 – 429 př. n. l..)</vt:lpstr>
      <vt:lpstr>Periklova kariéra</vt:lpstr>
      <vt:lpstr>Perikles</vt:lpstr>
      <vt:lpstr>Periklovy zákony</vt:lpstr>
      <vt:lpstr>Rozvoj Athén za Perikla  </vt:lpstr>
      <vt:lpstr>Rozvoj Athén za Perikla</vt:lpstr>
      <vt:lpstr>Akropolis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134</cp:revision>
  <dcterms:created xsi:type="dcterms:W3CDTF">2012-09-25T16:39:59Z</dcterms:created>
  <dcterms:modified xsi:type="dcterms:W3CDTF">2013-06-12T16:57:34Z</dcterms:modified>
</cp:coreProperties>
</file>