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9" r:id="rId2"/>
    <p:sldId id="277" r:id="rId3"/>
    <p:sldId id="259" r:id="rId4"/>
    <p:sldId id="269" r:id="rId5"/>
    <p:sldId id="270" r:id="rId6"/>
    <p:sldId id="272" r:id="rId7"/>
    <p:sldId id="273" r:id="rId8"/>
    <p:sldId id="267" r:id="rId9"/>
    <p:sldId id="276" r:id="rId10"/>
    <p:sldId id="26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commons.wikimedia.org/wiki/File:Map_Greco-Persian_Wars-en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commons.wikimedia.org/wiki/File:Battle_of_Marathon,_490_BC_-_Greek_double_envelopment.gif?uselang=cs#fi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commons.wikimedia.org/wiki/File%3AExhibitions_to_mark_2%2C500_years_from_the_Battle_of_Maratho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42998"/>
              </p:ext>
            </p:extLst>
          </p:nvPr>
        </p:nvGraphicFramePr>
        <p:xfrm>
          <a:off x="467544" y="1794389"/>
          <a:ext cx="8136904" cy="482619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Řecko-perské války I.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povstání, tažení,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marathónský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běžec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9. 3. 2013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98907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67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Řecko-perské války I.</a:t>
            </a:r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(499-449 př. n. l.)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povstání, tažení,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marathónský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 běžec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4078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Příčiny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499 př. n. l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. řecká města v Malé Asii pod nadvládou Persie (nesvoboda, vysoké daně) povstala proti Peršanům a požádala o pomoc řecké státy (Athény) → Peršané povstání potlačili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 čele povstání proti Peršanům maloasijské město </a:t>
            </a:r>
            <a:r>
              <a:rPr lang="cs-CZ" sz="2400" b="1" dirty="0" err="1" smtClean="0">
                <a:solidFill>
                  <a:schemeClr val="accent5">
                    <a:lumMod val="50000"/>
                  </a:schemeClr>
                </a:solidFill>
              </a:rPr>
              <a:t>Milétos</a:t>
            </a:r>
            <a:endParaRPr lang="cs-CZ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athénskou pomoc využili Peršané jako záminku k tažení proti </a:t>
            </a:r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Ř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ecku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/>
          </a:bodyPr>
          <a:lstStyle/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4008" indent="0">
              <a:buClr>
                <a:schemeClr val="accent5">
                  <a:lumMod val="50000"/>
                </a:schemeClr>
              </a:buClr>
              <a:buNone/>
            </a:pPr>
            <a:endParaRPr lang="cs-CZ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Mapa řecko-perských válek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1916833"/>
            <a:ext cx="79928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2013-03-09].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WWW:</a:t>
            </a:r>
          </a:p>
          <a:p>
            <a:r>
              <a:rPr lang="cs-CZ" sz="10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commons.wikimedia.org/wiki/File%3AMap_Greco-Persian_Wars-en.svg</a:t>
            </a: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832648" cy="396044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I. tažení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187097"/>
            <a:ext cx="756084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490 př. n. l.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</a:rPr>
              <a:t>Dáreios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 I. táhne do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</a:rPr>
              <a:t>Attiky</a:t>
            </a: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cs-CZ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Athény žádají o pomoc Spartu, než dorazí spartské vojsko dojde k bitvě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u Marathónu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v řeckého vojska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Miltiadés</a:t>
            </a:r>
            <a:endParaRPr lang="cs-CZ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Peršané, ačkoli v přesile, byli poraženi (dle řeckých historiků padlo 6400 Peršanů, Athéňanů pouze 192)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taktika neočekávané úderu a využití dlouhých kopí a šípů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pověst o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</a:rPr>
              <a:t>marathónském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 běžci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Feidippovi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(42,2 km) – spěchal oznámit zprávu o vítězství do Athén a tam padl mrtev (Athéňané byli totiž připraveni město podpálit, kdyby bylo jejich vojsko poraženo, aby se Athény nedostaly do rukou nepřátel)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Mapa bitvy u </a:t>
            </a:r>
            <a:r>
              <a:rPr lang="cs-CZ" sz="4800" dirty="0" err="1" smtClean="0">
                <a:solidFill>
                  <a:schemeClr val="accent5">
                    <a:lumMod val="50000"/>
                  </a:schemeClr>
                </a:solidFill>
              </a:rPr>
              <a:t>Marthónu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2013-03-09]. 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http://commons.wikimedia.org/wiki/File:Battle_of_Marathon,_490_BC_-_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Greek_double_envelopment.gif?uselang=cs#file</a:t>
            </a:r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760640" cy="41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Rekonstrukce bitvy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200" b="1" dirty="0" smtClean="0">
                <a:solidFill>
                  <a:schemeClr val="accent5">
                    <a:lumMod val="50000"/>
                  </a:schemeClr>
                </a:solidFill>
              </a:rPr>
              <a:t>2013-0-09]. 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2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commons.wikimedia.org/wiki/File%3AExhibitions_to_mark_2%2C500_years_from_the_Battle_of_Marathon.jpg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708920"/>
            <a:ext cx="8284464" cy="24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 Popiš směr útoků Peršanů na mapě a najdi místo konání bitvy u Marathónu.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Jakou záminku poskytli Řekové Peršanům k tažení?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Jaká byla vzdálenost, kterou uběhl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marathónský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běžec¨?</a:t>
            </a:r>
          </a:p>
          <a:p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      a) 24,4 km     b) 44,4 km     c) 42,2 km 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33630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Práce s historickým atlasem.</a:t>
            </a: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Poskytnutí pomoci maloasijským Řekům v povstání proti </a:t>
            </a:r>
            <a:r>
              <a:rPr lang="cs-CZ" sz="2000" dirty="0" err="1" smtClean="0">
                <a:solidFill>
                  <a:schemeClr val="accent5">
                    <a:lumMod val="50000"/>
                  </a:schemeClr>
                </a:solidFill>
              </a:rPr>
              <a:t>Pesii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smtClean="0">
                <a:solidFill>
                  <a:schemeClr val="accent5">
                    <a:lumMod val="50000"/>
                  </a:schemeClr>
                </a:solidFill>
              </a:rPr>
              <a:t>c).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378</Words>
  <Application>Microsoft Office PowerPoint</Application>
  <PresentationFormat>Předvádění na obrazovce (4:3)</PresentationFormat>
  <Paragraphs>154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Tvrdý obal</vt:lpstr>
      <vt:lpstr>Prezentace aplikace PowerPoint</vt:lpstr>
      <vt:lpstr>Řecko-perské války I. (499-449 př. n. l.)</vt:lpstr>
      <vt:lpstr>Příčiny</vt:lpstr>
      <vt:lpstr>Mapa řecko-perských válek</vt:lpstr>
      <vt:lpstr>I. tažení</vt:lpstr>
      <vt:lpstr>Mapa bitvy u Marthónu</vt:lpstr>
      <vt:lpstr>Rekonstrukce bitvy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134</cp:revision>
  <dcterms:created xsi:type="dcterms:W3CDTF">2012-09-25T16:39:59Z</dcterms:created>
  <dcterms:modified xsi:type="dcterms:W3CDTF">2013-06-12T16:56:03Z</dcterms:modified>
</cp:coreProperties>
</file>