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3" r:id="rId7"/>
    <p:sldId id="267" r:id="rId8"/>
    <p:sldId id="276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ommons.wikimedia.org/wiki/File:Relief_of_Xerxes_at_Doorway_of_his_Palace,_Persepolis,_Iran.jpg" TargetMode="External"/><Relationship Id="rId4" Type="http://schemas.openxmlformats.org/officeDocument/2006/relationships/hyperlink" Target="http://commons.wikimedia.org/wiki/File:20101229_Gates_of_the_nations_Persepolis_Ira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ommons.wikimedia.org/wiki/File:Achaemenid-empire-500BC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54860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Klasické období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klasický, demokracie, satrapie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7. 3. 2013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57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Klasické období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(5. – 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>4</a:t>
            </a: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. stol. př. n. l.)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klasický, demokracie, satrapie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2153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Označení doby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označení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klasický = dokonalý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hodný obdivu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vrchol otrokářské demokracie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vrchol řecké vzdělanosti a kultury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ale také období válek: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Řecko-perské války – boj řeckých městských států proti mocné perské říši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Peloponéská válka – spor mezi Athénami a Spartou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za zakladatele říše považován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Kýros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Veliký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– rozšířil původní území (dobyl Babylon, apod.), jeho syn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Kambýses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si podrobil Egypt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Dareios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I. – rozvoj: podpora obchodu, stavba silnic, ražba zlatých mincí, velká říše rozdělena na tzv. satrapie (kraje)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Dareios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a jeho syn Xerxes vedli války s řeckými státy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(Řecko-perské války)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úpad říše po Xerxově smrti → 334 ř. n. l. perskou říši dobyl makedonský král Alexandr Veliký 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hlavní město: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Persepolis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Persie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Persepolis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brána v Persepoli: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2013-03-7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commons.wikimedia.org/wiki/File%3A20101229_Gates_of_the_nations_Persepolis_Iran.jpg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Xerxes: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2013-03-7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commons.wikimedia.org/wiki/File%3ARelief_of_Xerxes_at_Doorway_of_his_Palace%2C_Persepolis%2C_Iran.jpg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2808312" cy="37444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7"/>
            <a:ext cx="280831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Mapa perské říše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2013-03-7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]. 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commons.wikimedia.org/wiki/File%3AAchaemenid-empire-500BCE.png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381380"/>
            <a:ext cx="6048672" cy="30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 Ukaž na mapě velikost perské říše v 5. stol. př. n. l. a najdi hlavní město Persepolis.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Co to byly satrapie?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Kteří panovníci se zasloužili o vzestup Persie?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Územní celky perské říše.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Kambýses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dareios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I., Xerxes.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324</Words>
  <Application>Microsoft Office PowerPoint</Application>
  <PresentationFormat>Předvádění na obrazovce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Tvrdý obal</vt:lpstr>
      <vt:lpstr>Prezentace aplikace PowerPoint</vt:lpstr>
      <vt:lpstr>Klasické období (5. – 4. stol. př. n. l.)</vt:lpstr>
      <vt:lpstr>Označení doby</vt:lpstr>
      <vt:lpstr>Persie</vt:lpstr>
      <vt:lpstr>Persepolis</vt:lpstr>
      <vt:lpstr>Mapa perské říše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131</cp:revision>
  <dcterms:created xsi:type="dcterms:W3CDTF">2012-09-25T16:39:59Z</dcterms:created>
  <dcterms:modified xsi:type="dcterms:W3CDTF">2013-06-12T16:36:39Z</dcterms:modified>
</cp:coreProperties>
</file>