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2" r:id="rId7"/>
    <p:sldId id="274" r:id="rId8"/>
    <p:sldId id="273" r:id="rId9"/>
    <p:sldId id="267" r:id="rId10"/>
    <p:sldId id="276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commons.wikimedia.org/wiki/File:Spartan_helmet_2_British_Museum.jpg" TargetMode="External"/><Relationship Id="rId4" Type="http://schemas.openxmlformats.org/officeDocument/2006/relationships/hyperlink" Target="http://commons.wikimedia.org/wiki/File:StatueOfLeonidas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51578"/>
              </p:ext>
            </p:extLst>
          </p:nvPr>
        </p:nvGraphicFramePr>
        <p:xfrm>
          <a:off x="467544" y="1794389"/>
          <a:ext cx="8136904" cy="49379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Sparta (nejvýznamnější řecké městské státy)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vojenský stát,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heilóti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perioikové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oligarchie,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gerusiá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apellá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efor, Peloponéský spolek, spartánská výchova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27. 2. 2013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7094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Správa státu, hospodářství, ale také např. výchova je podřízena faktu, že se stát může ocitnou ve válce?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Cílená výchova mládeže k boji, vojenský charakter státu.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Padlý bojovník se z boje vracel živý (nesoucí vlastní štít) nebo mrtvý (spolubojovníci jej donesli na vlastním štítě).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Volnější postavení, těšily se důležitosti.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Dva králové a pět dohlížitelů (eforů).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Sparta</a:t>
            </a:r>
            <a:r>
              <a:rPr lang="cs-CZ" sz="7300" b="1" dirty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cs-CZ" sz="7300" b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  <a:t>(nejvýznamnější řecké městské státy)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vojenský stát, heilóti, perioikové, oligarchie, gerusiá, apellá, efor, Peloponéský spolek, spartánská výchova</a:t>
            </a:r>
          </a:p>
        </p:txBody>
      </p:sp>
    </p:spTree>
    <p:extLst>
      <p:ext uri="{BB962C8B-B14F-4D97-AF65-F5344CB8AC3E}">
        <p14:creationId xmlns:p14="http://schemas.microsoft.com/office/powerpoint/2010/main" val="338850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Charakter státu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jižní cíp Peloponéského poloostrova (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Lakedaimón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Dórové si podmanili původní obyvatelstvo a vytvořili městský stát Sparta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vojenský stát: vojenský způsob života Sparťanů (stálá pohotovost), výchova k boji, nepěstovalo se umění ani věda (kromě válečnictví), ražba jen železných mincí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zdrojem bohatství byla práce státních otroků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nejlepší vojsko v Řecku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rmAutofit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obyvatelstvo rozděleno do skupin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HEILÓTI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– otroci, nesvobodné, zcela bezprávné původní obyvatelstvo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PERIOIKOVÉ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(bydlící kolem) – svobodné, ale politicky bezprávné obyvatelstvo, zemědělci, řemeslníci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SPARŤANÉ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– privilegovaná vládnoucí skupina (asi 10 tis. mužů), vojáci z povolání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Společnost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Správa státu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187097"/>
            <a:ext cx="756084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oligarchie – vláda mocné skupiny aristokratů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 čele státu stáli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dva králové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– z dvou nejmocnějších rodů (u moci aristokraci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– na rozdíl od Athén, které se vyvíjely směrem k demokracii)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pět dohlížitelů –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eforů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– nejvlivnější úředníci (straší 60 let), dohled nad úředníky,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krály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, výchovou mládeže, financemi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rada starších –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gerúsiá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– 28 členů + 2 králové – soudní moc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shromáždění –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apellá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– schvalování zákonů, volba eforů, rozhodování o válce a míru (muži starší 30 let)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Spartánská výchova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výchova dětí svěřena státu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chlapci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– od 7 let nežili s rodiči, ale v polovojenských družinách, skromnost v jídle i odívání, tvrdé podmínky – od 12 let dostávali málo jídla – opatřovali si jej krádežemi (zdatnost), při chycení potrestáni, ve 20 letech se stali vojáky – plná zbroj, rodinu mohli založit až ve 30 letech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výcvik: běh, skok, hod oštěpem a diskem, zápas, výcvik se zbraněmi. Učili se číst, psát, počítat a znát zákony.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dívky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- zůstávaly doma, ale výcvik pod státním dozorem - procházely vojenskou průpravou, aby za války mohly bránit město v době nepřítomnosti mužů (volnější postavení než v jiných řeckých státech), závodily </a:t>
            </a:r>
            <a:r>
              <a:rPr lang="cs-CZ" sz="2000" smtClean="0">
                <a:solidFill>
                  <a:schemeClr val="accent5">
                    <a:lumMod val="50000"/>
                  </a:schemeClr>
                </a:solidFill>
              </a:rPr>
              <a:t>s chlapci</a:t>
            </a: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narodilo-li se slabé dítě, bylo pohozeno za hradbami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Peloponéský spolek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 2.pol.6.stol. př.n.l. zakládá Sparta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vojenský spolek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– členy většina států Peloponéského poloostrova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členské státy byly samostatné, ale v době tažení podléhaly vrchnímu velení Sparty – vojenská převahy Sparty (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hegemonie/nadvláda Sparty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základ vojska: hoplité bojující v hustém šiku (falanga)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Sparťan se z bitvy vracel živ, nebo tělo padlého přinesli spolubojovníci na štítě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Spartští hoplité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socha: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2013-02-27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commons.wikimedia.org/wiki/File%3AStatueOfLeonidas2.jpg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helmice: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2013-02-27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commons.wikimedia.org/wiki/File%3ASpartan_helmet_2_British_Museum.jpg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36304"/>
            <a:ext cx="2592288" cy="34790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36304"/>
            <a:ext cx="2232248" cy="34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Jak se odlišuje vojenský městský stát od klasického městského státu?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Proč měla Sparta nejlepší vojsko v Řecku?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Co znamená úsloví „vrátit se z boje se štítem nebo na štítě“?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Jaké bylo postavení spartských žen a dívek?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Kdo stál v čele státu?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648</Words>
  <Application>Microsoft Office PowerPoint</Application>
  <PresentationFormat>Předvádění na obrazovce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Tvrdý obal</vt:lpstr>
      <vt:lpstr>Prezentace aplikace PowerPoint</vt:lpstr>
      <vt:lpstr>Sparta (nejvýznamnější řecké městské státy)</vt:lpstr>
      <vt:lpstr>Charakter státu</vt:lpstr>
      <vt:lpstr>Společnost</vt:lpstr>
      <vt:lpstr>Správa státu</vt:lpstr>
      <vt:lpstr>Spartánská výchova</vt:lpstr>
      <vt:lpstr>Peloponéský spolek </vt:lpstr>
      <vt:lpstr>Spartští hoplité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134</cp:revision>
  <dcterms:created xsi:type="dcterms:W3CDTF">2012-09-25T16:39:59Z</dcterms:created>
  <dcterms:modified xsi:type="dcterms:W3CDTF">2013-06-12T16:36:23Z</dcterms:modified>
</cp:coreProperties>
</file>