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8" r:id="rId2"/>
    <p:sldId id="277" r:id="rId3"/>
    <p:sldId id="259" r:id="rId4"/>
    <p:sldId id="269" r:id="rId5"/>
    <p:sldId id="270" r:id="rId6"/>
    <p:sldId id="272" r:id="rId7"/>
    <p:sldId id="274" r:id="rId8"/>
    <p:sldId id="273" r:id="rId9"/>
    <p:sldId id="267" r:id="rId10"/>
    <p:sldId id="276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File:Greek_colonisation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ommons.wikimedia.org/wiki/File:Greek_soldiers_of_Greco%E2%80%93Persian_Wars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78889"/>
              </p:ext>
            </p:extLst>
          </p:nvPr>
        </p:nvGraphicFramePr>
        <p:xfrm>
          <a:off x="467544" y="1794389"/>
          <a:ext cx="8136904" cy="493792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Archaické období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polis, kolonizace, metropole,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hoplité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falanga, tyranida, oligarchie, demokracie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17. 2. 2013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7712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Práce s historickým atlasem. Oblasti vzniku nových řeckých kolonií byly J Itálie, Sicílie, pobřeží Černého moře, V Středomoří, S Afriky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b). 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Rozvoj dálkového obchodu, peněžnictví, lodní dopravy, sociální problémy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Těžkooděnci.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c).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Archaické období</a:t>
            </a:r>
            <a:b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(8. – 6. stol. př. n. l..)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1409" y="3140968"/>
            <a:ext cx="8037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polis, kolonizace, metropole,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hoplité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 falanga, tyranida, oligarchie, demokracie.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267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Společnost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nové řecké kmeny buď splynuly s původním obyvatelstvem (Athény) nebo si domorodce podmanily (Sparta)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zemědělské obyvatelstvo se usazovalo v úrodných rovinách – vznik centrální vesnice → městský stát = POLIS (řecky město) – centrem výroby a správy (obyvatelstvo rozděleno dle majetku)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obyvatelé městského státu – občané – plnoprávní mající práva (vlastnit pozemky a budovy) a povinnosti (služba ve vojsku), občanství bylo dědičné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neplnoprávní obyvatelé – cizinci a otroci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vláda rodové aristokracie 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349005"/>
          </a:xfrm>
        </p:spPr>
        <p:txBody>
          <a:bodyPr>
            <a:normAutofit lnSpcReduction="10000"/>
          </a:bodyPr>
          <a:lstStyle/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tzv. druhá kolonizace (první byl příchod řeckých kmenu v tzv. homérském období)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příčiny: růst počtu obyvatel, nedostatek půdy, potřeba surovin pro řemeslnou výrobu, rozvoj obchodu – odbytiště výrobků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zakládání osad – kolonií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výprava organizována mateřským městským státem (metropole) – těsné spojení kolonií s metropolí (náboženská tradice, obchodní styky) 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řecké kolonie vznikají v: J Itálie, Sicílie, pobřeží Černého moře , V Středomoří, S Afrika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vznik obchodních osad – emporií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vývoz do kolonií (řemeslné výrobky, olej, víno) a dovoz do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Ř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ecka (obilí, dřevo, kovy)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Velká řecká kolonizace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Mapa velké řecké kolonizace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348880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2013-02-17].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WWW: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commons.wikimedia.org/wiki/File%3AGreek_colonisation.PNG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696744" cy="37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Důsledky a přínos kolonizace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podpora dálkového obchodu a řemesel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kontakt s civilizacemi Předního východu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rozvoj peněžnictví – ražba mincí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zdokonalení lodí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nebyly vyřešeny sociální problémy – růst majetkových rozdílů mezi obyvatelstvem (chudnutí rolníků – dlužní otroctví x zemědělská aristokracie) → boj o politickou moc ve státě 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Raná řecká tyranida	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boj o politickou moc v městském státě – příčiny: hospodářský vzestup středních vrstev, změna vojenské taktiky – místo jízdy rozhodující síla pěchoty těžkooděnců – HOPLITÉ (boj v sevřeném šiku – FALANGA)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snaha jedinců řešit politickou a sociální situaci ve státě → vyhnání aristokracie a nastolení samovlády: TYRANIDA (7. stol. př.n.l.) – přechodná forma vlády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období rozvoje řemesel, obchodu a umění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tyranidy končily nejdéle po jednom století → svržení tyranů a nastolení OLIGARCHIE (vláda bohatých bez ohledu na původ) nebo DEMOKRACIE (na vládě se podílejí všichni občané)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Řecký těžkooděnec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[cit. 2013-02-17]. Dostupný pod licencí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2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commons.wikimedia.org/wiki/File%3AGreek_soldiers_of_Greco%E2%80%93Persian_Wars.png</a:t>
            </a:r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80" y="2127895"/>
            <a:ext cx="7106415" cy="38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Práce s historickým atlasem: identifikujte na mapě Středomoří místa, kde byly zakládány řecké kolonie během velké řecké kolonizace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POLIS je označení pro: a) neúrodné pole  b) raný řecký městský stát   c) včelí produkt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Uve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ď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minimálně tři důsledky tzv. velké řecké kolonizace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Kdo to byli HOPLITÉ?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OLIGARCHIE byla: a) technika výroby olivového oleje  b) nový způsob boje  c)  vláda bohaté skupiny obyvatel </a:t>
            </a: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590</Words>
  <Application>Microsoft Office PowerPoint</Application>
  <PresentationFormat>Předvádění na obrazovce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Tvrdý obal</vt:lpstr>
      <vt:lpstr>Prezentace aplikace PowerPoint</vt:lpstr>
      <vt:lpstr>Archaické období (8. – 6. stol. př. n. l..)</vt:lpstr>
      <vt:lpstr>Společnost</vt:lpstr>
      <vt:lpstr>Velká řecká kolonizace</vt:lpstr>
      <vt:lpstr>Mapa velké řecké kolonizace</vt:lpstr>
      <vt:lpstr>Důsledky a přínos kolonizace</vt:lpstr>
      <vt:lpstr>Raná řecká tyranida </vt:lpstr>
      <vt:lpstr>Řecký těžkooděnec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124</cp:revision>
  <dcterms:created xsi:type="dcterms:W3CDTF">2012-09-25T16:39:59Z</dcterms:created>
  <dcterms:modified xsi:type="dcterms:W3CDTF">2013-06-12T16:35:46Z</dcterms:modified>
</cp:coreProperties>
</file>