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7" r:id="rId2"/>
    <p:sldId id="256" r:id="rId3"/>
    <p:sldId id="259" r:id="rId4"/>
    <p:sldId id="269" r:id="rId5"/>
    <p:sldId id="270" r:id="rId6"/>
    <p:sldId id="272" r:id="rId7"/>
    <p:sldId id="274" r:id="rId8"/>
    <p:sldId id="273" r:id="rId9"/>
    <p:sldId id="275" r:id="rId10"/>
    <p:sldId id="267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>
        <p:scale>
          <a:sx n="95" d="100"/>
          <a:sy n="95" d="100"/>
        </p:scale>
        <p:origin x="-678" y="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File:Homeric_greece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commons.wikimedia.org/wiki/File%3AMicenePortaLeoniMura.jpg" TargetMode="External"/><Relationship Id="rId4" Type="http://schemas.openxmlformats.org/officeDocument/2006/relationships/hyperlink" Target="http://commons.wikimedia.org/wiki/File%3AMicenePanoram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://commons.wikimedia.org/wiki/File:Mycenaean_-_Female_Figurine_-_Walters_481921.jpg" TargetMode="External"/><Relationship Id="rId4" Type="http://schemas.openxmlformats.org/officeDocument/2006/relationships/hyperlink" Target="http://commons.wikimedia.org/wiki/File:MycenaeDiadem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://commons.wikimedia.org/wiki/File:07Mykene_Atreus02.jpg" TargetMode="External"/><Relationship Id="rId4" Type="http://schemas.openxmlformats.org/officeDocument/2006/relationships/hyperlink" Target="http://commons.wikimedia.org/wiki/File:20090727_mykines3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commons.wikimedia.org/wiki/File:Golden_mask_of_Agamemnon.jpg" TargetMode="External"/><Relationship Id="rId4" Type="http://schemas.openxmlformats.org/officeDocument/2006/relationships/hyperlink" Target="http://commons.wikimedia.org/wiki/File:MiceneCircoloTombeReali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commons.wikimedia.org/wiki/File:Lions_Gate_detail.JPG" TargetMode="External"/><Relationship Id="rId4" Type="http://schemas.openxmlformats.org/officeDocument/2006/relationships/hyperlink" Target="http://commons.wikimedia.org/wiki/File:Lions-Gate-Mycena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66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3040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Mykénské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palácové hospodářství,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kyklópské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stavby, hradby, hrobky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26. 1. 2013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8233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827584" y="2348880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Jaké zvláštnosti jsou příznačné pro sídla mykénských vládců a jak se odlišují od sídel minojských vládců?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 se odlišovala mykénská společnost od minojské?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Kdo se zasloužil o objevení Mykén?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Agamemnón byl: 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    a) bájný mykénský král  b) německý archeolog  c) řecký bůh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Kyklopské zdivo je: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    a) zdivo postavené Kyklopy  b) zdivo vystavěné pro Kyklopy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    c) zdivo z velkých kamenných bloků </a:t>
            </a: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KUNSTOVÁ, Eliška, Helena MANDELOVÁ a Ilona PAŘÍZKOVÁ.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ROBERTS, 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a Veronika VÁLKOVÁ.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SOCHROVÁ, 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</a:rPr>
              <a:t>Mykénské Řecko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(16. </a:t>
            </a:r>
            <a: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  <a:t>– </a:t>
            </a: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11. </a:t>
            </a:r>
            <a:r>
              <a:rPr lang="cs-CZ" sz="3600" b="1" dirty="0">
                <a:solidFill>
                  <a:schemeClr val="accent5">
                    <a:lumMod val="50000"/>
                  </a:schemeClr>
                </a:solidFill>
                <a:effectLst/>
              </a:rPr>
              <a:t>stol. př. n. l.)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253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prezentace s výkladem, obrázky a úkoly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palácové hospodářství, kyklópské stavby, hradby, hrobky 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333870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Zeměpisná poloha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2348880"/>
            <a:ext cx="75608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jedná se o kulturu Peloponéského poloostrova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hlavní střediska: Mykény, Tírys, Pylos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spolu s minojskou kulturou na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K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rétě se jedná o nejvyspělejší kulturu doby bronzové v Evropě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původní obyvatelstvo se 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   smísilo s řeckým obyv. </a:t>
            </a:r>
          </a:p>
          <a:p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  přicházejícím kolem </a:t>
            </a:r>
          </a:p>
          <a:p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  roku 2000 př. n. l. ze S</a:t>
            </a: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9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9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900" b="1" dirty="0">
                <a:solidFill>
                  <a:schemeClr val="accent5">
                    <a:lumMod val="50000"/>
                  </a:schemeClr>
                </a:solidFill>
              </a:rPr>
              <a:t> na WWW:</a:t>
            </a:r>
            <a:r>
              <a:rPr lang="cs-CZ" sz="9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cs-CZ" sz="9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cs-CZ" sz="900" dirty="0" smtClean="0">
                <a:solidFill>
                  <a:schemeClr val="bg1"/>
                </a:solidFill>
                <a:hlinkClick r:id="rId4"/>
              </a:rPr>
              <a:t>commons.wikimedia.org/wiki/File:Homeric_greece.png</a:t>
            </a:r>
            <a:endParaRPr lang="cs-CZ" sz="900" dirty="0" smtClean="0">
              <a:solidFill>
                <a:schemeClr val="bg1"/>
              </a:solidFill>
            </a:endParaRPr>
          </a:p>
          <a:p>
            <a:endParaRPr lang="cs-CZ" sz="9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9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3888432" cy="277722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Mykénské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paláce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2348880"/>
            <a:ext cx="7560840" cy="4862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byly sídlem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krále a celého dvora, správní a hospodářské centrum celé oblasti (palácové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hospodářství)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tyto paláce byly pevnosti budované z mohutných kamenů (tzv. kyklópské stavby)ochraňující obyvatelstvo a kraj před útoky okolních států (x minojské paláce na Krétě)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panorama: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cs-CZ" sz="1000" dirty="0">
                <a:solidFill>
                  <a:schemeClr val="bg1"/>
                </a:solidFill>
                <a:hlinkClick r:id="rId4"/>
              </a:rPr>
              <a:t>commons.wikimedia.org/wiki/File%3AMicenePanorama.jpg</a:t>
            </a:r>
            <a:endParaRPr lang="cs-CZ" sz="1000" dirty="0">
              <a:solidFill>
                <a:schemeClr val="bg1"/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zdivo: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endParaRPr lang="cs-CZ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cs-CZ" sz="1000" dirty="0">
                <a:solidFill>
                  <a:schemeClr val="bg1"/>
                </a:solidFill>
                <a:hlinkClick r:id="rId5"/>
              </a:rPr>
              <a:t>://</a:t>
            </a:r>
            <a:r>
              <a:rPr lang="cs-CZ" sz="1000" dirty="0" smtClean="0">
                <a:solidFill>
                  <a:schemeClr val="bg1"/>
                </a:solidFill>
                <a:hlinkClick r:id="rId5"/>
              </a:rPr>
              <a:t>commons.wikimedia.org/wiki/File%3AMicenePortaLeoniMura.jpg</a:t>
            </a:r>
            <a:endParaRPr lang="cs-CZ" sz="1000" dirty="0" smtClean="0">
              <a:solidFill>
                <a:schemeClr val="bg1"/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5" y="3789040"/>
            <a:ext cx="4087208" cy="23496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114773" cy="233608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Společnost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mykénská společnost byla společností lovců a válečníků (zemědělci a řemeslníci odváděli výrobky a potraviny na udržování vojska)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zemědělské obyvatelstvo se soustředilo ve vesnicích v okolí hradeb paláce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vyspělá společnost: lineární písmo typu B (pravděpodobně převzato z Kréty)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dálkový obchod zejména s Egyptem, ,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ýrií a Palestinou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jednotlivé státy se navzájem oslabovaly vzájemnými válkami → proto tato kultura zaniká pod náporem tzv. mořských národů a řeckých kmenů (hl. Dórů)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000" y="332656"/>
            <a:ext cx="8229600" cy="1399032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Umění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7321" y="23488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vyspělé šperkařské řemeslo (zlaté a bronzové diadémy)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vyspělé zdobené zbraně,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ošky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architektura: tzv. nepravá klenba (pokladnice, hrobky)</a:t>
            </a: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Zdroj diadém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commons.wikimedia.org/wiki/File%3AMycenaeDiadems.jpg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soška: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://commons.wikimedia.org/wiki/File%3AMycenaean_-_Female_Figurine_-_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Walters_481921.jpg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17046"/>
            <a:ext cx="2092376" cy="26703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2" y="3492836"/>
            <a:ext cx="4259312" cy="267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880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accent5">
                    <a:lumMod val="50000"/>
                  </a:schemeClr>
                </a:solidFill>
              </a:rPr>
              <a:t>Umění - </a:t>
            </a:r>
            <a:r>
              <a:rPr lang="cs-CZ" sz="4400" dirty="0" err="1" smtClean="0">
                <a:solidFill>
                  <a:schemeClr val="accent5">
                    <a:lumMod val="50000"/>
                  </a:schemeClr>
                </a:solidFill>
              </a:rPr>
              <a:t>architektůra</a:t>
            </a:r>
            <a:endParaRPr lang="cs-CZ" sz="4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vchod </a:t>
            </a:r>
            <a:r>
              <a:rPr lang="cs-CZ" sz="1000" dirty="0" err="1" smtClean="0">
                <a:solidFill>
                  <a:schemeClr val="accent5">
                    <a:lumMod val="50000"/>
                  </a:schemeClr>
                </a:solidFill>
              </a:rPr>
              <a:t>Arteova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 pokladnice: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commons.wikimedia.org/wiki/File%3A20090727_mykines32.jpg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</a:t>
            </a:r>
            <a:r>
              <a:rPr lang="cs-CZ" sz="1000" dirty="0" err="1" smtClean="0">
                <a:solidFill>
                  <a:schemeClr val="accent5">
                    <a:lumMod val="50000"/>
                  </a:schemeClr>
                </a:solidFill>
              </a:rPr>
              <a:t>Arteova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 pokladnice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ykény: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commons.wikimedia.org/wiki/File%3A07Mykene_Atreus02.jpg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117471" cy="37333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2" y="2348880"/>
            <a:ext cx="35815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Náboženství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2348880"/>
            <a:ext cx="75608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důležitou součástí života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bohaté hroby (za hradbami) – šperky, posmrtné masky vládců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pohřebiště kruh A: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commons.wikimedia.org/wiki/File%3AMiceneCircoloTombeReali.jpg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maska: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commons.wikimedia.org/wiki/File%3AGolden_mask_of_Agamemnon.jpg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3279668" cy="24597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284983"/>
            <a:ext cx="3279670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Mykény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3568" y="2132856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objevitel mykénského pokladu: Heinrich Schlieman (1822 – 1890) – německého původu, inspiroval se Homérovými příběhy (objevil také bájnou Tróju)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vstupní brána: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2013-01-2¨6].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commons.wikimedia.org/wiki/File%3ALions-Gate-Mycenae.jpg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 Lví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brána detail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2013-01-26].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WWW: 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http</a:t>
            </a:r>
            <a:r>
              <a:rPr lang="cs-CZ" sz="1000">
                <a:solidFill>
                  <a:schemeClr val="accent5">
                    <a:lumMod val="50000"/>
                  </a:schemeClr>
                </a:solidFill>
                <a:hlinkClick r:id="rId5"/>
              </a:rPr>
              <a:t>://</a:t>
            </a:r>
            <a:r>
              <a:rPr lang="cs-CZ" sz="100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commons.wikimedia.org/wiki/File%3ALions_Gate_detail.JPG</a:t>
            </a:r>
            <a:endParaRPr lang="cs-CZ" sz="100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5" y="3068960"/>
            <a:ext cx="3528392" cy="30528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97" y="3047951"/>
            <a:ext cx="3156718" cy="307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604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626</Words>
  <Application>Microsoft Office PowerPoint</Application>
  <PresentationFormat>Předvádění na obrazovce (4:3)</PresentationFormat>
  <Paragraphs>162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Tvrdý obal</vt:lpstr>
      <vt:lpstr>Prezentace aplikace PowerPoint</vt:lpstr>
      <vt:lpstr>Mykénské Řecko (16. – 11. stol. př. n. l.)</vt:lpstr>
      <vt:lpstr>Zeměpisná poloha </vt:lpstr>
      <vt:lpstr>Mykénské paláce</vt:lpstr>
      <vt:lpstr>Společnost</vt:lpstr>
      <vt:lpstr>Umění</vt:lpstr>
      <vt:lpstr>Umění - architektůra</vt:lpstr>
      <vt:lpstr>Náboženství</vt:lpstr>
      <vt:lpstr>Mykény</vt:lpstr>
      <vt:lpstr>Úkoly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110</cp:revision>
  <dcterms:created xsi:type="dcterms:W3CDTF">2012-09-25T16:39:59Z</dcterms:created>
  <dcterms:modified xsi:type="dcterms:W3CDTF">2013-06-12T16:53:22Z</dcterms:modified>
</cp:coreProperties>
</file>