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15"/>
  </p:notesMasterIdLst>
  <p:sldIdLst>
    <p:sldId id="256" r:id="rId3"/>
    <p:sldId id="278" r:id="rId4"/>
    <p:sldId id="259" r:id="rId5"/>
    <p:sldId id="269" r:id="rId6"/>
    <p:sldId id="270" r:id="rId7"/>
    <p:sldId id="272" r:id="rId8"/>
    <p:sldId id="274" r:id="rId9"/>
    <p:sldId id="273" r:id="rId10"/>
    <p:sldId id="275" r:id="rId11"/>
    <p:sldId id="267" r:id="rId12"/>
    <p:sldId id="27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7A8547C-677E-4B75-B9C7-46D4D48B8510}">
          <p14:sldIdLst>
            <p14:sldId id="256"/>
            <p14:sldId id="278"/>
            <p14:sldId id="259"/>
            <p14:sldId id="269"/>
            <p14:sldId id="270"/>
            <p14:sldId id="272"/>
            <p14:sldId id="274"/>
            <p14:sldId id="273"/>
            <p14:sldId id="275"/>
            <p14:sldId id="26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D5C"/>
    <a:srgbClr val="F7A731"/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817A-9A23-47ED-B5F6-029F7AE896E9}" type="datetimeFigureOut">
              <a:rPr lang="cs-CZ" smtClean="0"/>
              <a:t>12.6.2013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DC9A-15E6-4D17-BC01-B9BB7D1ED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ommons.wikimedia.org/wiki/File:Map_Minoan_Crete-en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://commons.wikimedia.org/wiki/File:Minoan_Palace_of_Knossos.jpg" TargetMode="External"/><Relationship Id="rId4" Type="http://schemas.openxmlformats.org/officeDocument/2006/relationships/hyperlink" Target="http://commons.wikimedia.org/wiki/File:Delphinus_delphis_0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commons.wikimedia.org/wiki/File:M_ller_60freigestellt_1.jpg" TargetMode="External"/><Relationship Id="rId4" Type="http://schemas.openxmlformats.org/officeDocument/2006/relationships/hyperlink" Target="http://commons.wikimedia.org/wiki/File:Bienen_von_Malia_0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commons.wikimedia.org/wiki/File:Stiersprungfresko_0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ython_bull_head-heraklion_archeological_museum.jpg" TargetMode="External"/><Relationship Id="rId5" Type="http://schemas.openxmlformats.org/officeDocument/2006/relationships/hyperlink" Target="http://commons.wikimedia.org/wiki/File:Kleine_Schlangeng%C3%B6ttin_01.jpg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-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31748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Minojská Kréta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labyrinthos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palácové hospodářství, freska, reliéf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24. 1. 2013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1. Práce s historickým atlasem: najděte na mapě v atlasech Krétu a Knossos. Která další střediska/paláce se na Krétě nacházela?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2. Kdy se svět dozvěděl o starověké Krétě a kdo se o to zasloužil?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3. V čem spočívalo „palácové hospodářství“? (vis. učivo Mezopotámie). Jak vypadaly krétské paláce?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4. Které státy by mohl navštívit obyvatel Kréty cestující po tehdejším známém světě? (vis. předchozí učivo Mezopotámie a Egypt)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5. Čím zdobili krétští mistři stěny paláců?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6. Proč zaniká vyspělá krétská civilizace?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1. Práce s historickým atlasem. Dalšími středisky jsou např.: Faistos a Malia.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2. Minojská civilizace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byla objevena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roku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1895 anglickým archeologem Arthurem J. Evansem </a:t>
            </a: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3. Palácové hospodářství představuje formu správy a řízení prvních státních útvarů. Palác je centrem politického a hospodářského života oblasti. Minojské paláce na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rétě měly formu rozlehlých staveb se složitým půdorysem (labyrinthos)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4. Krétský cestovatel by mohl navštívit Egypt (období tzv. Nové říše) nebo oblasti Asýrie a Babylonie.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5. Reliéfy a freskami s přírodními motivy.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6. Pravděpodobně v důsledku zemětřesení a nájezdů tzv. mořských národů.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6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Minojská Kréta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(poč. 2.. tisíciletí př. n. l. – 14. stol. př. n. l.)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labyrinthos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, palácové hospodářství, freska, reliéf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1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Zeměpisná poloha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Kréta: hornatý ostrov na J pevninského Řecka, ve starov. zalesněný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výhodná poloha ostrova: křižovatka cest mezi Orientem a Řeckem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úrodná půda → vznik prvních měst v 2. tis. př. n. l.: Knossos, Faistos, Malia</a:t>
            </a: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2013-01-24].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 smtClean="0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 smtClean="0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na 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commons.wikimedia.org/wiki/File%3AMap_Minoan_Crete-en.svg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032"/>
            <a:ext cx="5616624" cy="25202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92500" lnSpcReduction="10000"/>
          </a:bodyPr>
          <a:lstStyle/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Do dcery fénického krále Europy se zamiloval vládce bohů Zeus. Proto na sebe vzal podobu býka, a když si získal její důvěru natolik, že si sedla na jeho hřbet, vrhl se do mořských vln a doplaval s ní až na ostrov Krétu. Tam s Europou zplodil několik dětí. Po Europě byl pojmenován celý světadíl.</a:t>
            </a: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Nejstarší syn Dia a Europy Minos se stal vládcem města Knossu. Jeho manželce se však narodil zrůdný syn – člověk s býčí hlavou – Minotauros. Minos syna ukryl před zraky lidí  ve spletitém labyrintu, který vybudoval Daidalos. Protože se Minos bál, aby Daidalos tajemství nevyzradil, odmítal jej pustit z Kréty. Daidalos proto pro sebe a svého syna Ikara křídla z ptačích per spojených voskem a z ostrova uletěli. Ikaros se však vznesl příliš vysoko, křídla se žárem paprsků roztavila a Ikaros utonul v moři, do kterého se zřítil. </a:t>
            </a: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Protože obyvatelé města Atén zabili jiného Minoova syna, uložil jim Minos krutou daň. Každoročně museli posílat na Krétu sedm dívek a chlapců jako potravu pro Minotaura. Jednou se k vylosovaným nešťastníkům dobrovolně připojil Theseus, syn vládce Athén. Do Thesea se zamilovala  Minoova dcera Ariadna, která mu poradila, jak se z labyrintu dostat až zabije Minotaura. Dala mu klubko nití, jehož jeden konec Theseus přivázal u vstupu do labyrintu . Když Theseus zabil Minotaura, Nit, ho dovedla ven. Spolu s osvobozenými Atéňany odvezl z Kréty i Ariadnu. </a:t>
            </a: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RULF, Jan a Veronika VÁLKOVÁ. </a:t>
            </a:r>
            <a:r>
              <a:rPr lang="cs-CZ" sz="11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</a:rPr>
              <a:t>. s. 76. </a:t>
            </a:r>
            <a:endParaRPr lang="cs-CZ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accent5">
                    <a:lumMod val="50000"/>
                  </a:schemeClr>
                </a:solidFill>
              </a:rPr>
              <a:t>O Europě, Minotaurovi, Daidalovi a Ikarovi a Theseovi</a:t>
            </a:r>
            <a:endParaRPr lang="cs-CZ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Krétské paláce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348880"/>
            <a:ext cx="756084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palác (labyrinthos) </a:t>
            </a:r>
            <a:r>
              <a:rPr lang="cs-CZ" sz="1600" dirty="0">
                <a:solidFill>
                  <a:schemeClr val="accent5">
                    <a:lumMod val="50000"/>
                  </a:schemeClr>
                </a:solidFill>
              </a:rPr>
              <a:t>– sídlem krále a celého dvora, správní a hospodářské </a:t>
            </a: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centrum celé oblasti (palácové hospodářství) – rozsáhlý komplex: slavnostní a soukromé místnosti, koupelny s vanami, kanalizace, klozety, nádvoří (hry, slavnosti)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stěny paláců zdobeny krásnými malbami a reliéfy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z objevených paláců nejlépe restaurován palác v Knossu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na rozdíl od jiných států paláce neměly hradby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Zdroj freska delfín</a:t>
            </a:r>
            <a:r>
              <a:rPr lang="cs-CZ" sz="900" dirty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2013-01-24]. 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commons.wikimedia.org/wiki/File%3ADelphinus_delphis_02.jpg</a:t>
            </a: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900" dirty="0">
                <a:solidFill>
                  <a:schemeClr val="accent5">
                    <a:lumMod val="50000"/>
                  </a:schemeClr>
                </a:solidFill>
              </a:rPr>
              <a:t>palác: 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2013-01-24]. 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commons.wikimedia.org/wiki/File%3AMinoan_Palace_of_Knossos.jpg</a:t>
            </a:r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28" y="4226046"/>
            <a:ext cx="2943923" cy="19587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47" y="4247659"/>
            <a:ext cx="2944790" cy="19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Společnost	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nejstarší evropská historická kultura – objevena 1895 anglickým archeologem Arthurem J. Evansem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kromě panovnické vrstvy, úředníků, zemědělců a řemeslníků byli na Krétě pravděpodobně také otroci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nejpočetnější vrstvou zemědělci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velmi vyspělá civilizace – písmo (slabičné): pět druhů – např. tzv. „lineární písmo B“ nalezeno na hliněných destičkách (disk z Faistu)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civilizace na Krétě zaniká pravděpodobně v důsledku zemětřesení a nájezdu dobyvatelů (tzv. mořské národy) – silně však ovlivnila nastupující řeckou civilizaci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Umění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civilizace na Krétě žila v míru → rozvoj řemesla a umění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vyspělá keramika: výzdoba rostlinnými náměty, mořskými živočichy a rostlinami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zlaté a bronzové šperky</a:t>
            </a: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šperk vosičky: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2013-01-24].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commons.wikimedia.org/wiki/File%3ABienen_von_Malia_01.jpg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váza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s chobotnicí: 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2013-01-24].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commons.wikimedia.org/wiki/File%3AM_ller_60freigestellt_1.jpg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68171"/>
            <a:ext cx="3227699" cy="24144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443928"/>
            <a:ext cx="3057112" cy="24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Náboženství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uctívána přírodní božstva (provázanost s přírodou)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kult matky: tzv. hadí bohyně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kult býka: obřady – tzv. hry s býky (společenské události)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svatyně v palácích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náboženské obřady vykonávaly kněžky = společenská důležitost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2013-01-24].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commons.wikimedia.org/wiki/File%3AStiersprungfresko_02.jpg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48356"/>
            <a:ext cx="5760640" cy="2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96370"/>
            <a:ext cx="2448271" cy="387324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Náboženství - obrázky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27584" y="5949280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soška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2013-01-24].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commons.wikimedia.org/wiki/File%3AKleine_Schlangeng%C3%B6ttin_01.jpg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býk: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2013-01-24].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commons.wikimedia.org/wiki/File%3ARython_bull_head-heraklion_archeological_museum.jpg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204864"/>
            <a:ext cx="271549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36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ákladní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995</Words>
  <Application>Microsoft Office PowerPoint</Application>
  <PresentationFormat>Předvádění na obrazovce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Tvrdý obal</vt:lpstr>
      <vt:lpstr>1_Tvrdý obal</vt:lpstr>
      <vt:lpstr>Prezentace aplikace PowerPoint</vt:lpstr>
      <vt:lpstr>Minojská Kréta (poč. 2.. tisíciletí př. n. l. – 14. stol. př. n. l.)</vt:lpstr>
      <vt:lpstr>Zeměpisná poloha</vt:lpstr>
      <vt:lpstr>O Europě, Minotaurovi, Daidalovi a Ikarovi a Theseovi</vt:lpstr>
      <vt:lpstr>Krétské paláce </vt:lpstr>
      <vt:lpstr>Společnost </vt:lpstr>
      <vt:lpstr>Umění</vt:lpstr>
      <vt:lpstr>Náboženství</vt:lpstr>
      <vt:lpstr>Náboženství - obrázky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124</cp:revision>
  <dcterms:created xsi:type="dcterms:W3CDTF">2012-09-25T16:39:59Z</dcterms:created>
  <dcterms:modified xsi:type="dcterms:W3CDTF">2013-06-12T16:34:42Z</dcterms:modified>
</cp:coreProperties>
</file>