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6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15.6.2014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4TQhJfjAZY" TargetMode="External"/><Relationship Id="rId2" Type="http://schemas.openxmlformats.org/officeDocument/2006/relationships/hyperlink" Target="http://www.youtube.com/watch?v=dw-Tz255GFg&amp;list=RDW2pEvN6DjmQ&amp;index=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V%C3%A1clav_Hrab%C4%9B" TargetMode="External"/><Relationship Id="rId2" Type="http://schemas.openxmlformats.org/officeDocument/2006/relationships/hyperlink" Target="http://blog.idnes.cz/blog/3911/180368/_hrabe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217724"/>
              </p:ext>
            </p:extLst>
          </p:nvPr>
        </p:nvGraphicFramePr>
        <p:xfrm>
          <a:off x="458162" y="1644726"/>
          <a:ext cx="8191164" cy="5043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431176"/>
              </a:tblGrid>
              <a:tr h="47692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Václav Hrabě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Vybraní autoři české a světové literatury 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z Čítanky 8 pro základní školy a víceletá gymnázia.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4339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o životě a díle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Václava Hraběte.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Hrabě,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život,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Variace na renesanční téma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5.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73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85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3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Václav Hrabě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1940-1965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9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 český básník a částečně </a:t>
            </a:r>
            <a:r>
              <a:rPr lang="cs-CZ" dirty="0" smtClean="0"/>
              <a:t>prozaik</a:t>
            </a:r>
          </a:p>
          <a:p>
            <a:r>
              <a:rPr lang="cs-CZ" dirty="0" smtClean="0"/>
              <a:t>jediný </a:t>
            </a:r>
            <a:r>
              <a:rPr lang="cs-CZ" dirty="0"/>
              <a:t>významný představitel tzv. beat </a:t>
            </a:r>
            <a:r>
              <a:rPr lang="cs-CZ" dirty="0" err="1"/>
              <a:t>generation</a:t>
            </a:r>
            <a:r>
              <a:rPr lang="cs-CZ" dirty="0"/>
              <a:t> v Československu, která se jinak rozmohla především v zemi svého vzniku, v </a:t>
            </a:r>
            <a:r>
              <a:rPr lang="cs-CZ" dirty="0" smtClean="0"/>
              <a:t>USA</a:t>
            </a:r>
            <a:endParaRPr lang="cs-CZ" dirty="0"/>
          </a:p>
          <a:p>
            <a:r>
              <a:rPr lang="cs-CZ" dirty="0" smtClean="0"/>
              <a:t>osobně </a:t>
            </a:r>
            <a:r>
              <a:rPr lang="cs-CZ" dirty="0"/>
              <a:t>se setkal s americkým básníkem Allenem </a:t>
            </a:r>
            <a:r>
              <a:rPr lang="cs-CZ" dirty="0" err="1"/>
              <a:t>Ginsbergem</a:t>
            </a:r>
            <a:r>
              <a:rPr lang="cs-CZ" dirty="0"/>
              <a:t> a napsal s ním </a:t>
            </a:r>
            <a:r>
              <a:rPr lang="cs-CZ" dirty="0" smtClean="0"/>
              <a:t>rozhovor</a:t>
            </a:r>
          </a:p>
          <a:p>
            <a:r>
              <a:rPr lang="cs-CZ" dirty="0" smtClean="0"/>
              <a:t>zemřel tragicky na otravu plynem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úzce souvisela s jazzovou a bluesovou </a:t>
            </a:r>
            <a:r>
              <a:rPr lang="cs-CZ" dirty="0" smtClean="0"/>
              <a:t>hudbou</a:t>
            </a:r>
          </a:p>
          <a:p>
            <a:r>
              <a:rPr lang="cs-CZ" dirty="0" smtClean="0"/>
              <a:t> V. Hrabě </a:t>
            </a:r>
            <a:r>
              <a:rPr lang="cs-CZ" dirty="0"/>
              <a:t>se učil hrát na několik hudebních nástrojů, mezi nimi klarinet a saxofon, a koncertoval se studentskými kapelami</a:t>
            </a:r>
            <a:r>
              <a:rPr lang="cs-CZ" dirty="0" smtClean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Blues pro bláznivou </a:t>
            </a:r>
            <a:r>
              <a:rPr lang="cs-CZ" dirty="0" smtClean="0">
                <a:solidFill>
                  <a:srgbClr val="FF0000"/>
                </a:solidFill>
              </a:rPr>
              <a:t>holku </a:t>
            </a:r>
            <a:r>
              <a:rPr lang="cs-CZ" dirty="0" smtClean="0"/>
              <a:t>(1990) </a:t>
            </a:r>
            <a:r>
              <a:rPr lang="cs-CZ" dirty="0"/>
              <a:t>– kompletní vydání básnického díla, včetně nově objevené rukopisné pozůstalosti</a:t>
            </a:r>
          </a:p>
        </p:txBody>
      </p:sp>
    </p:spTree>
    <p:extLst>
      <p:ext uri="{BB962C8B-B14F-4D97-AF65-F5344CB8AC3E}">
        <p14:creationId xmlns:p14="http://schemas.microsoft.com/office/powerpoint/2010/main" val="17829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Zhudebněná poezie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básně vybízejí </a:t>
            </a:r>
            <a:r>
              <a:rPr lang="cs-CZ" dirty="0"/>
              <a:t>k hudebnímu </a:t>
            </a:r>
            <a:r>
              <a:rPr lang="cs-CZ" dirty="0" smtClean="0"/>
              <a:t>doprovodu</a:t>
            </a:r>
          </a:p>
          <a:p>
            <a:r>
              <a:rPr lang="cs-CZ" dirty="0"/>
              <a:t>pro českou hudební scénu objevil až Vladimír Mišík na přelomu </a:t>
            </a:r>
            <a:r>
              <a:rPr lang="cs-CZ" dirty="0" smtClean="0"/>
              <a:t>70. </a:t>
            </a:r>
            <a:r>
              <a:rPr lang="cs-CZ" dirty="0"/>
              <a:t>a 80. let 20. </a:t>
            </a:r>
            <a:r>
              <a:rPr lang="cs-CZ" dirty="0" smtClean="0"/>
              <a:t>století(deska </a:t>
            </a:r>
            <a:r>
              <a:rPr lang="cs-CZ" dirty="0"/>
              <a:t>Pár tónů, které </a:t>
            </a:r>
            <a:r>
              <a:rPr lang="cs-CZ" dirty="0" smtClean="0"/>
              <a:t>přebývají)</a:t>
            </a:r>
          </a:p>
          <a:p>
            <a:r>
              <a:rPr lang="cs-CZ" dirty="0"/>
              <a:t>zhudebněné </a:t>
            </a:r>
            <a:r>
              <a:rPr lang="cs-CZ" dirty="0" err="1"/>
              <a:t>Hrabětovy</a:t>
            </a:r>
            <a:r>
              <a:rPr lang="cs-CZ" dirty="0"/>
              <a:t> básně </a:t>
            </a:r>
            <a:r>
              <a:rPr lang="cs-CZ" dirty="0" smtClean="0"/>
              <a:t>– např. Variace </a:t>
            </a:r>
            <a:r>
              <a:rPr lang="cs-CZ" dirty="0"/>
              <a:t>na renesanční téma, Ty II. a </a:t>
            </a:r>
            <a:r>
              <a:rPr lang="cs-CZ" dirty="0" smtClean="0"/>
              <a:t>Jam</a:t>
            </a:r>
          </a:p>
          <a:p>
            <a:r>
              <a:rPr lang="cs-CZ" dirty="0" smtClean="0"/>
              <a:t> </a:t>
            </a:r>
            <a:r>
              <a:rPr lang="cs-CZ" dirty="0"/>
              <a:t>poetické pásmo Stop-</a:t>
            </a:r>
            <a:r>
              <a:rPr lang="cs-CZ" dirty="0" err="1"/>
              <a:t>time</a:t>
            </a:r>
            <a:r>
              <a:rPr lang="cs-CZ" dirty="0"/>
              <a:t> (v roce 1967 vyšlo i knižně) </a:t>
            </a:r>
          </a:p>
        </p:txBody>
      </p:sp>
    </p:spTree>
    <p:extLst>
      <p:ext uri="{BB962C8B-B14F-4D97-AF65-F5344CB8AC3E}">
        <p14:creationId xmlns:p14="http://schemas.microsoft.com/office/powerpoint/2010/main" val="235610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Hudební 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Variace na renesanční téma.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www.youtube.com/watch?v=dw-Tz255GFg&amp;list=RDW2pEvN6DjmQ&amp;index=2</a:t>
            </a:r>
            <a:endParaRPr lang="cs-CZ" dirty="0" smtClean="0"/>
          </a:p>
          <a:p>
            <a:r>
              <a:rPr lang="cs-CZ" dirty="0" smtClean="0"/>
              <a:t>Blues pro bláznivou holku</a:t>
            </a:r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www.youtube.com/watch?v=g4TQhJfjAZY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67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Václav Hrabě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70636" y="530225"/>
            <a:ext cx="3848766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5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</a:t>
            </a:r>
            <a:r>
              <a:rPr lang="pl-PL" dirty="0" smtClean="0"/>
              <a:t>Obrázek </a:t>
            </a:r>
            <a:r>
              <a:rPr lang="pl-PL" dirty="0"/>
              <a:t>[cit. </a:t>
            </a:r>
            <a:r>
              <a:rPr lang="pl-PL" dirty="0" smtClean="0"/>
              <a:t>2014-05-29]. </a:t>
            </a:r>
            <a:r>
              <a:rPr lang="pl-PL" dirty="0"/>
              <a:t>Dostupný pod licencí Public domain na WWW: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://blog.idnes.cz/blog/3911/180368/_</a:t>
            </a:r>
            <a:r>
              <a:rPr lang="cs-CZ" dirty="0" smtClean="0">
                <a:hlinkClick r:id="rId2"/>
              </a:rPr>
              <a:t>hrabe.jpg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Wikipedia</a:t>
            </a:r>
            <a:r>
              <a:rPr lang="cs-CZ" dirty="0"/>
              <a:t> [online]. 2014[cit. 2014-05-29]. Dostupné z WWW: 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cs.wikipedia.org/wiki/V%C3%A1clav_Hrab%C4%9B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61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317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Prezentace aplikace PowerPoint</vt:lpstr>
      <vt:lpstr>Václav Hrabě</vt:lpstr>
      <vt:lpstr>Život</vt:lpstr>
      <vt:lpstr>Tvorba</vt:lpstr>
      <vt:lpstr>Zhudebněná poezie</vt:lpstr>
      <vt:lpstr>Hudební ukázky</vt:lpstr>
      <vt:lpstr>Václav Hrabě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Václav Hrabě</dc:title>
  <dc:creator>Kaňáková Andrea</dc:creator>
  <cp:lastModifiedBy>Andrea Kaňáková</cp:lastModifiedBy>
  <cp:revision>8</cp:revision>
  <dcterms:created xsi:type="dcterms:W3CDTF">2014-05-29T16:22:00Z</dcterms:created>
  <dcterms:modified xsi:type="dcterms:W3CDTF">2014-06-15T20:34:18Z</dcterms:modified>
</cp:coreProperties>
</file>