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60" r:id="rId6"/>
    <p:sldId id="259" r:id="rId7"/>
    <p:sldId id="262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-bGBATc6fDw" TargetMode="External"/><Relationship Id="rId2" Type="http://schemas.openxmlformats.org/officeDocument/2006/relationships/hyperlink" Target="http://www.youtube.com/watch?v=9gKwyFROfA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5NfJijz5crQ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Semafor_(divadlo)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368917"/>
              </p:ext>
            </p:extLst>
          </p:nvPr>
        </p:nvGraphicFramePr>
        <p:xfrm>
          <a:off x="458162" y="1644726"/>
          <a:ext cx="8191164" cy="50184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431176"/>
              </a:tblGrid>
              <a:tr h="47692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Divadlo Semafor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85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Český jazyk a literatura, tercie</a:t>
                      </a:r>
                    </a:p>
                  </a:txBody>
                  <a:tcPr anchor="ctr"/>
                </a:tc>
              </a:tr>
              <a:tr h="59185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Vybraní autoři české a světové literatury 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z Čítanky 8 pro základní školy a víceletá gymnázia.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4339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o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divadle Semafor.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Doplňkové materiály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 k Čítance 8 pro základní školy a víceletá gymnázia nakl. Fraus, 2005.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Suchý,J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.,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Šlitr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J., 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Andrea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Kaňáková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9.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5.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85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38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divadlo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Semafor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16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divadla Semafor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založeno v roce 1959</a:t>
            </a:r>
          </a:p>
          <a:p>
            <a:r>
              <a:rPr lang="cs-CZ" dirty="0" smtClean="0"/>
              <a:t>skupina umělců kolem Jiřího </a:t>
            </a:r>
            <a:r>
              <a:rPr lang="cs-CZ" dirty="0" err="1" smtClean="0"/>
              <a:t>Šlitra</a:t>
            </a:r>
            <a:r>
              <a:rPr lang="cs-CZ" dirty="0" smtClean="0"/>
              <a:t> (skladatel) a Jiřího Suchého (textař)</a:t>
            </a:r>
          </a:p>
          <a:p>
            <a:r>
              <a:rPr lang="cs-CZ" dirty="0" smtClean="0"/>
              <a:t>název je vlastně </a:t>
            </a:r>
            <a:r>
              <a:rPr lang="cs-CZ" dirty="0" err="1" smtClean="0"/>
              <a:t>akromym</a:t>
            </a:r>
            <a:r>
              <a:rPr lang="cs-CZ" dirty="0" smtClean="0"/>
              <a:t> (zkratka) – </a:t>
            </a:r>
            <a:r>
              <a:rPr lang="cs-CZ" dirty="0" err="1" smtClean="0"/>
              <a:t>SEdm</a:t>
            </a:r>
            <a:r>
              <a:rPr lang="cs-CZ" dirty="0" smtClean="0"/>
              <a:t> </a:t>
            </a:r>
            <a:r>
              <a:rPr lang="cs-CZ" dirty="0" err="1" smtClean="0"/>
              <a:t>MAlých</a:t>
            </a:r>
            <a:r>
              <a:rPr lang="cs-CZ" dirty="0" smtClean="0"/>
              <a:t> </a:t>
            </a:r>
            <a:r>
              <a:rPr lang="cs-CZ" dirty="0" err="1" smtClean="0"/>
              <a:t>FORem</a:t>
            </a:r>
            <a:endParaRPr lang="cs-CZ" dirty="0" smtClean="0"/>
          </a:p>
          <a:p>
            <a:r>
              <a:rPr lang="cs-CZ" dirty="0" smtClean="0"/>
              <a:t>7 forem = film</a:t>
            </a:r>
            <a:r>
              <a:rPr lang="cs-CZ" dirty="0"/>
              <a:t>, poezie, jazz, loutky, tanec, výtvarné umění a hudební komedie </a:t>
            </a:r>
            <a:endParaRPr lang="cs-CZ" dirty="0" smtClean="0"/>
          </a:p>
          <a:p>
            <a:r>
              <a:rPr lang="cs-CZ" dirty="0" smtClean="0"/>
              <a:t>původně divadlo </a:t>
            </a:r>
            <a:r>
              <a:rPr lang="cs-CZ" dirty="0"/>
              <a:t>působilo</a:t>
            </a:r>
            <a:r>
              <a:rPr lang="cs-CZ" dirty="0" smtClean="0"/>
              <a:t> v Činoherním klubu, potom v pasáži Alfa a dnes v </a:t>
            </a:r>
            <a:r>
              <a:rPr lang="cs-CZ" dirty="0"/>
              <a:t>D</a:t>
            </a:r>
            <a:r>
              <a:rPr lang="cs-CZ" dirty="0" smtClean="0"/>
              <a:t>ejvické ulici naproti divadlu Spejbla a Hurvínka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889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Slavná představení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Člověk z půdy </a:t>
            </a:r>
            <a:r>
              <a:rPr lang="cs-CZ" dirty="0" smtClean="0"/>
              <a:t>– první představení, hudební komedie, účinkovali zde např. Miroslav </a:t>
            </a:r>
            <a:r>
              <a:rPr lang="cs-CZ" dirty="0"/>
              <a:t>Horníček a Miloš Kopecký (později František Filipovský</a:t>
            </a:r>
            <a:r>
              <a:rPr lang="cs-CZ" dirty="0" smtClean="0"/>
              <a:t>),Waldemar </a:t>
            </a:r>
            <a:r>
              <a:rPr lang="cs-CZ" dirty="0"/>
              <a:t>Matuška, Pavlína Filipovská </a:t>
            </a:r>
            <a:r>
              <a:rPr lang="cs-CZ" dirty="0" smtClean="0"/>
              <a:t>, </a:t>
            </a:r>
            <a:r>
              <a:rPr lang="cs-CZ" dirty="0"/>
              <a:t>Jiří </a:t>
            </a:r>
            <a:r>
              <a:rPr lang="cs-CZ" dirty="0" smtClean="0"/>
              <a:t>Suchý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Jonáš a </a:t>
            </a:r>
            <a:r>
              <a:rPr lang="cs-CZ" dirty="0" err="1" smtClean="0">
                <a:solidFill>
                  <a:srgbClr val="FF0000"/>
                </a:solidFill>
              </a:rPr>
              <a:t>tingl-tangl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kabaret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Zuzana </a:t>
            </a:r>
            <a:r>
              <a:rPr lang="cs-CZ" dirty="0">
                <a:solidFill>
                  <a:srgbClr val="FF0000"/>
                </a:solidFill>
              </a:rPr>
              <a:t>není pro nikoho doma </a:t>
            </a:r>
            <a:r>
              <a:rPr lang="cs-CZ" dirty="0"/>
              <a:t>(1963), </a:t>
            </a:r>
            <a:r>
              <a:rPr lang="cs-CZ" dirty="0" err="1">
                <a:solidFill>
                  <a:srgbClr val="FF0000"/>
                </a:solidFill>
              </a:rPr>
              <a:t>Recital</a:t>
            </a:r>
            <a:r>
              <a:rPr lang="cs-CZ" dirty="0">
                <a:solidFill>
                  <a:srgbClr val="FF0000"/>
                </a:solidFill>
              </a:rPr>
              <a:t> 64 </a:t>
            </a:r>
            <a:r>
              <a:rPr lang="cs-CZ" dirty="0"/>
              <a:t>(1964) a </a:t>
            </a:r>
            <a:r>
              <a:rPr lang="cs-CZ" dirty="0">
                <a:solidFill>
                  <a:srgbClr val="FF0000"/>
                </a:solidFill>
              </a:rPr>
              <a:t>Zuzana je všude jako doma </a:t>
            </a:r>
            <a:r>
              <a:rPr lang="cs-CZ" dirty="0"/>
              <a:t>(1965)</a:t>
            </a:r>
          </a:p>
        </p:txBody>
      </p:sp>
    </p:spTree>
    <p:extLst>
      <p:ext uri="{BB962C8B-B14F-4D97-AF65-F5344CB8AC3E}">
        <p14:creationId xmlns:p14="http://schemas.microsoft.com/office/powerpoint/2010/main" val="175792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slavné dvojice Semaforu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1969 umírá Jiří </a:t>
            </a:r>
            <a:r>
              <a:rPr lang="cs-CZ" dirty="0" err="1" smtClean="0"/>
              <a:t>Šlitr</a:t>
            </a:r>
            <a:endParaRPr lang="cs-CZ" dirty="0" smtClean="0"/>
          </a:p>
          <a:p>
            <a:r>
              <a:rPr lang="cs-CZ" dirty="0" smtClean="0"/>
              <a:t>Jiří Grossmann (zemřel 1971) a Miloslav Šimek</a:t>
            </a:r>
          </a:p>
          <a:p>
            <a:r>
              <a:rPr lang="cs-CZ" dirty="0" smtClean="0"/>
              <a:t>Miloslav Šimek a Luděk Sobota nebo Jiří </a:t>
            </a:r>
            <a:r>
              <a:rPr lang="cs-CZ" dirty="0" err="1" smtClean="0"/>
              <a:t>Krampol</a:t>
            </a:r>
            <a:r>
              <a:rPr lang="cs-CZ" dirty="0" smtClean="0"/>
              <a:t>- estrádní humor, lidovější</a:t>
            </a:r>
          </a:p>
          <a:p>
            <a:r>
              <a:rPr lang="cs-CZ" dirty="0" smtClean="0"/>
              <a:t>Josef Dvořák – vytvořil samostatnou skupinu v rámci divadla Semafor</a:t>
            </a:r>
          </a:p>
          <a:p>
            <a:r>
              <a:rPr lang="cs-CZ" dirty="0" smtClean="0"/>
              <a:t>Jiří Suchý a Jitka Molavcová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90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muzikál </a:t>
            </a:r>
            <a:r>
              <a:rPr lang="cs-CZ" dirty="0">
                <a:solidFill>
                  <a:srgbClr val="FF0000"/>
                </a:solidFill>
              </a:rPr>
              <a:t>Kdyby tisíc klarinetů </a:t>
            </a:r>
            <a:r>
              <a:rPr lang="cs-CZ" dirty="0" smtClean="0"/>
              <a:t>(účinkovali v něm např. </a:t>
            </a:r>
            <a:r>
              <a:rPr lang="cs-CZ" dirty="0"/>
              <a:t>Suchý a </a:t>
            </a:r>
            <a:r>
              <a:rPr lang="cs-CZ" dirty="0" err="1"/>
              <a:t>Šlitr</a:t>
            </a:r>
            <a:r>
              <a:rPr lang="cs-CZ" dirty="0"/>
              <a:t> se svými kolegy Evou Pilarovou, Hanou Hegerovou, Janou </a:t>
            </a:r>
            <a:r>
              <a:rPr lang="cs-CZ" dirty="0" err="1"/>
              <a:t>Malknechtovou</a:t>
            </a:r>
            <a:r>
              <a:rPr lang="cs-CZ" dirty="0"/>
              <a:t>, Waldemarem Matuškou, Karlem </a:t>
            </a:r>
            <a:r>
              <a:rPr lang="cs-CZ" dirty="0" smtClean="0"/>
              <a:t>Gottem) </a:t>
            </a:r>
            <a:endParaRPr lang="cs-CZ" dirty="0"/>
          </a:p>
          <a:p>
            <a:r>
              <a:rPr lang="cs-CZ" dirty="0" smtClean="0"/>
              <a:t>opera </a:t>
            </a:r>
            <a:r>
              <a:rPr lang="cs-CZ" dirty="0">
                <a:solidFill>
                  <a:srgbClr val="FF0000"/>
                </a:solidFill>
              </a:rPr>
              <a:t>Dobře placená procházka</a:t>
            </a:r>
          </a:p>
        </p:txBody>
      </p:sp>
    </p:spTree>
    <p:extLst>
      <p:ext uri="{BB962C8B-B14F-4D97-AF65-F5344CB8AC3E}">
        <p14:creationId xmlns:p14="http://schemas.microsoft.com/office/powerpoint/2010/main" val="163429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Slavné písně Semaforu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Babeta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www.youtube.com/watch?v=9gKwyFROfAE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Tak abyste to věděla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http://www.youtube.com/watch?v=-</a:t>
            </a:r>
            <a:r>
              <a:rPr lang="cs-CZ" dirty="0" smtClean="0">
                <a:hlinkClick r:id="rId3"/>
              </a:rPr>
              <a:t>bGBATc6fDw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Tereza</a:t>
            </a:r>
          </a:p>
          <a:p>
            <a:pPr marL="0" indent="0">
              <a:buNone/>
            </a:pP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www.youtube.com/watch?v=5NfJijz5crQ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18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dirty="0" err="1"/>
              <a:t>Wikipedia</a:t>
            </a:r>
            <a:r>
              <a:rPr lang="cs-CZ" dirty="0"/>
              <a:t> [online]. </a:t>
            </a:r>
            <a:r>
              <a:rPr lang="cs-CZ" dirty="0" smtClean="0"/>
              <a:t>2014[cit</a:t>
            </a:r>
            <a:r>
              <a:rPr lang="cs-CZ" dirty="0"/>
              <a:t>. </a:t>
            </a:r>
            <a:r>
              <a:rPr lang="cs-CZ" dirty="0" smtClean="0"/>
              <a:t>2014-05-29]. </a:t>
            </a:r>
            <a:r>
              <a:rPr lang="cs-CZ" dirty="0"/>
              <a:t>Dostupné z WWW: 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://cs.wikipedia.org/wiki/Semafor_%</a:t>
            </a:r>
            <a:r>
              <a:rPr lang="cs-CZ" dirty="0" smtClean="0">
                <a:hlinkClick r:id="rId2"/>
              </a:rPr>
              <a:t>28divadlo%29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96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347</Words>
  <Application>Microsoft Office PowerPoint</Application>
  <PresentationFormat>Předvádění na obrazovce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Administrativní</vt:lpstr>
      <vt:lpstr>Prezentace aplikace PowerPoint</vt:lpstr>
      <vt:lpstr>Semafor</vt:lpstr>
      <vt:lpstr>Historie divadla Semafor</vt:lpstr>
      <vt:lpstr>Slavná představení</vt:lpstr>
      <vt:lpstr>Další slavné dvojice Semaforu</vt:lpstr>
      <vt:lpstr>Filmy</vt:lpstr>
      <vt:lpstr>Slavné písně Semaforu</vt:lpstr>
      <vt:lpstr>Odkazy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Semafor</dc:title>
  <dc:creator>Kaňáková Andrea</dc:creator>
  <cp:lastModifiedBy>Andrea Kaňáková</cp:lastModifiedBy>
  <cp:revision>10</cp:revision>
  <dcterms:created xsi:type="dcterms:W3CDTF">2014-05-29T11:59:25Z</dcterms:created>
  <dcterms:modified xsi:type="dcterms:W3CDTF">2014-06-15T20:40:45Z</dcterms:modified>
</cp:coreProperties>
</file>