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1" r:id="rId4"/>
    <p:sldId id="257" r:id="rId5"/>
    <p:sldId id="262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JD_Salinger.jpg" TargetMode="External"/><Relationship Id="rId2" Type="http://schemas.openxmlformats.org/officeDocument/2006/relationships/hyperlink" Target="http://cs.wikipedia.org/wiki/Jerome_David_Saling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151031"/>
              </p:ext>
            </p:extLst>
          </p:nvPr>
        </p:nvGraphicFramePr>
        <p:xfrm>
          <a:off x="458162" y="1644726"/>
          <a:ext cx="8191164" cy="5043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431176"/>
              </a:tblGrid>
              <a:tr h="47692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J. D.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Salinger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: Kdo chytá v žitě</a:t>
                      </a: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Vybraní autoři české a světové literatury 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z Čítanky 8 pro základní školy a víceletá gymnázia.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4339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o životě a díle J. D.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Salingera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 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2005.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Salinger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život, Kdo chytá v žitě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5.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James David </a:t>
            </a:r>
            <a:r>
              <a:rPr lang="cs-CZ" dirty="0" err="1" smtClean="0"/>
              <a:t>Salinger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1.1.1919- 20.1.2010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7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obrázek č. 1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09912" y="1931194"/>
            <a:ext cx="307657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45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autorovi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 americký spisovatel, známý svým románem Kdo chytá v žitě vydaným v roce 1951. Od roku 1965 nevydal žádné nové dílo a od roku 1980 neposkytl žádný rozhovor. </a:t>
            </a:r>
            <a:endParaRPr lang="cs-CZ" dirty="0" smtClean="0"/>
          </a:p>
          <a:p>
            <a:r>
              <a:rPr lang="cs-CZ" dirty="0"/>
              <a:t>Úspěch románu Kdo chytá v žitě </a:t>
            </a:r>
            <a:r>
              <a:rPr lang="cs-CZ" dirty="0" smtClean="0"/>
              <a:t>vedl k veřejnému zájmu o jeho osobu, což mu nevyhovovalo, stal </a:t>
            </a:r>
            <a:r>
              <a:rPr lang="cs-CZ" dirty="0"/>
              <a:t>samotářským a již nepublikoval tak </a:t>
            </a:r>
            <a:r>
              <a:rPr lang="cs-CZ" dirty="0" smtClean="0"/>
              <a:t>často.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0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textu str. 178-181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Charakterizuj hlavní postavu </a:t>
            </a:r>
            <a:r>
              <a:rPr lang="cs-CZ" dirty="0" err="1" smtClean="0"/>
              <a:t>Holdena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Najdi v textu část, která vypovídá o tom, že Holden je citlivý kluk.</a:t>
            </a:r>
          </a:p>
          <a:p>
            <a:r>
              <a:rPr lang="cs-CZ" dirty="0" smtClean="0"/>
              <a:t>Které další postavy v textu vystupují nebo se o nich Holden zmiňuje?</a:t>
            </a:r>
          </a:p>
          <a:p>
            <a:r>
              <a:rPr lang="cs-CZ" dirty="0" smtClean="0"/>
              <a:t>Jak byste charakterizovali jazyk ukázky?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91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do chytá v žitě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Román </a:t>
            </a:r>
            <a:r>
              <a:rPr lang="cs-CZ" dirty="0"/>
              <a:t>Kdo chytá v žitě byl vydán 16. července 1951. </a:t>
            </a:r>
            <a:endParaRPr lang="cs-CZ" dirty="0" smtClean="0"/>
          </a:p>
          <a:p>
            <a:r>
              <a:rPr lang="cs-CZ" dirty="0"/>
              <a:t>d</a:t>
            </a:r>
            <a:r>
              <a:rPr lang="cs-CZ" dirty="0" smtClean="0"/>
              <a:t>ěj </a:t>
            </a:r>
            <a:r>
              <a:rPr lang="cs-CZ" dirty="0"/>
              <a:t>románu je </a:t>
            </a:r>
            <a:r>
              <a:rPr lang="cs-CZ" dirty="0" smtClean="0"/>
              <a:t>jednoduchý</a:t>
            </a:r>
          </a:p>
          <a:p>
            <a:r>
              <a:rPr lang="cs-CZ" dirty="0" smtClean="0"/>
              <a:t>hlavní hrdina je sedmnáctiletý Holden</a:t>
            </a:r>
          </a:p>
          <a:p>
            <a:r>
              <a:rPr lang="cs-CZ" dirty="0" smtClean="0"/>
              <a:t>pojednává o </a:t>
            </a:r>
            <a:r>
              <a:rPr lang="cs-CZ" dirty="0"/>
              <a:t>jeho zkušenostech z New York City, jeho vyloučení a odchodu z elitní </a:t>
            </a:r>
            <a:r>
              <a:rPr lang="cs-CZ" dirty="0" smtClean="0"/>
              <a:t>školy</a:t>
            </a:r>
          </a:p>
          <a:p>
            <a:r>
              <a:rPr lang="cs-CZ" dirty="0" smtClean="0"/>
              <a:t>Holden je neúspěšný student, nekomunikativní, těžko navazuje vztahy, svěřuje se nám se svými pocity, vnitřními zmatky, ironický, ale velmi citlivý</a:t>
            </a:r>
          </a:p>
          <a:p>
            <a:r>
              <a:rPr lang="cs-CZ" dirty="0" smtClean="0"/>
              <a:t>je to román částečně autobiografický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95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chytá v žitě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psáno v </a:t>
            </a:r>
            <a:r>
              <a:rPr lang="cs-CZ" dirty="0" err="1" smtClean="0"/>
              <a:t>ich</a:t>
            </a:r>
            <a:r>
              <a:rPr lang="cs-CZ" dirty="0" smtClean="0"/>
              <a:t>-formě, málo dialogů</a:t>
            </a:r>
          </a:p>
          <a:p>
            <a:r>
              <a:rPr lang="cs-CZ" dirty="0" smtClean="0"/>
              <a:t>nespisovný jazyk, obecná čeština, mnoho vulgarismů, (proto byl často cenzurován) </a:t>
            </a:r>
          </a:p>
          <a:p>
            <a:r>
              <a:rPr lang="cs-CZ" dirty="0" smtClean="0"/>
              <a:t>kromě hlavní postavy </a:t>
            </a:r>
            <a:r>
              <a:rPr lang="cs-CZ" dirty="0" err="1" smtClean="0"/>
              <a:t>Holdena</a:t>
            </a:r>
            <a:r>
              <a:rPr lang="cs-CZ" dirty="0" smtClean="0"/>
              <a:t> se v ukázce objevují: pán a paní </a:t>
            </a:r>
            <a:r>
              <a:rPr lang="cs-CZ" dirty="0" err="1" smtClean="0"/>
              <a:t>Spencerovi</a:t>
            </a:r>
            <a:r>
              <a:rPr lang="cs-CZ" dirty="0" smtClean="0"/>
              <a:t> (p. </a:t>
            </a:r>
            <a:r>
              <a:rPr lang="cs-CZ" dirty="0" err="1" smtClean="0"/>
              <a:t>Spencer</a:t>
            </a:r>
            <a:r>
              <a:rPr lang="cs-CZ" dirty="0" smtClean="0"/>
              <a:t> je </a:t>
            </a:r>
            <a:r>
              <a:rPr lang="cs-CZ" dirty="0" err="1" smtClean="0"/>
              <a:t>Holdenův</a:t>
            </a:r>
            <a:r>
              <a:rPr lang="cs-CZ" dirty="0" smtClean="0"/>
              <a:t> profesor dějepisu), Hanka a její otec (Holden je do Hanky zamilovaný), zmiňuje se o sestřičce </a:t>
            </a:r>
            <a:r>
              <a:rPr lang="cs-CZ" dirty="0" err="1" smtClean="0"/>
              <a:t>Phoebe</a:t>
            </a:r>
            <a:r>
              <a:rPr lang="cs-CZ" dirty="0" smtClean="0"/>
              <a:t> (má ji rád)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86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cs-CZ" sz="2700" dirty="0" smtClean="0">
                <a:solidFill>
                  <a:prstClr val="black"/>
                </a:solidFill>
                <a:latin typeface="Gill Sans MT"/>
              </a:rPr>
              <a:t>1. </a:t>
            </a:r>
            <a:r>
              <a:rPr lang="cs-CZ" sz="2700" dirty="0" err="1">
                <a:solidFill>
                  <a:prstClr val="black"/>
                </a:solidFill>
                <a:latin typeface="Gill Sans MT"/>
              </a:rPr>
              <a:t>Wikipedia</a:t>
            </a:r>
            <a:r>
              <a:rPr lang="cs-CZ" sz="2700" dirty="0">
                <a:solidFill>
                  <a:prstClr val="black"/>
                </a:solidFill>
                <a:latin typeface="Gill Sans MT"/>
              </a:rPr>
              <a:t> [online]. </a:t>
            </a:r>
            <a:r>
              <a:rPr lang="cs-CZ" sz="2700" dirty="0" smtClean="0">
                <a:solidFill>
                  <a:prstClr val="black"/>
                </a:solidFill>
                <a:latin typeface="Gill Sans MT"/>
              </a:rPr>
              <a:t>2014-05-20 </a:t>
            </a:r>
            <a:r>
              <a:rPr lang="cs-CZ" sz="2700" dirty="0">
                <a:solidFill>
                  <a:prstClr val="black"/>
                </a:solidFill>
                <a:latin typeface="Gill Sans MT"/>
              </a:rPr>
              <a:t>[cit. </a:t>
            </a:r>
            <a:r>
              <a:rPr lang="cs-CZ" sz="2700" dirty="0" smtClean="0">
                <a:solidFill>
                  <a:prstClr val="black"/>
                </a:solidFill>
                <a:latin typeface="Gill Sans MT"/>
              </a:rPr>
              <a:t>2013-05-20]. </a:t>
            </a:r>
            <a:r>
              <a:rPr lang="cs-CZ" sz="2700" dirty="0">
                <a:solidFill>
                  <a:prstClr val="black"/>
                </a:solidFill>
                <a:latin typeface="Gill Sans MT"/>
              </a:rPr>
              <a:t>Dostupné z WWW: </a:t>
            </a:r>
            <a:r>
              <a:rPr lang="cs-CZ" sz="2800" dirty="0">
                <a:hlinkClick r:id="rId2"/>
              </a:rPr>
              <a:t>http://cs.wikipedia.org/wiki/Jerome_David_Salinger</a:t>
            </a:r>
            <a:endParaRPr lang="cs-CZ" sz="2800" dirty="0"/>
          </a:p>
          <a:p>
            <a:pPr marL="82296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endParaRPr lang="cs-CZ" sz="2700" dirty="0">
              <a:solidFill>
                <a:prstClr val="black"/>
              </a:solidFill>
              <a:latin typeface="Gill Sans MT"/>
            </a:endParaRPr>
          </a:p>
          <a:p>
            <a:pPr marL="0" lvl="0" indent="0">
              <a:buNone/>
            </a:pPr>
            <a:r>
              <a:rPr lang="cs-CZ" dirty="0" smtClean="0">
                <a:solidFill>
                  <a:prstClr val="black"/>
                </a:solidFill>
                <a:latin typeface="Gill Sans MT"/>
              </a:rPr>
              <a:t> 2</a:t>
            </a:r>
            <a:r>
              <a:rPr lang="cs-CZ" dirty="0">
                <a:solidFill>
                  <a:prstClr val="black"/>
                </a:solidFill>
                <a:latin typeface="Gill Sans MT"/>
              </a:rPr>
              <a:t>. Obrázek [cit. </a:t>
            </a:r>
            <a:r>
              <a:rPr lang="cs-CZ" dirty="0" smtClean="0">
                <a:solidFill>
                  <a:prstClr val="black"/>
                </a:solidFill>
                <a:latin typeface="Gill Sans MT"/>
              </a:rPr>
              <a:t>2014-05-20]. </a:t>
            </a:r>
            <a:r>
              <a:rPr lang="cs-CZ" dirty="0">
                <a:solidFill>
                  <a:prstClr val="black"/>
                </a:solidFill>
                <a:latin typeface="Gill Sans MT"/>
              </a:rPr>
              <a:t>Dostupný pod licencí </a:t>
            </a:r>
            <a:r>
              <a:rPr lang="cs-CZ" dirty="0" smtClean="0">
                <a:solidFill>
                  <a:prstClr val="black"/>
                </a:solidFill>
                <a:latin typeface="Gill Sans MT"/>
              </a:rPr>
              <a:t> Public </a:t>
            </a:r>
            <a:r>
              <a:rPr lang="cs-CZ" dirty="0" err="1">
                <a:solidFill>
                  <a:prstClr val="black"/>
                </a:solidFill>
                <a:latin typeface="Gill Sans MT"/>
              </a:rPr>
              <a:t>domain</a:t>
            </a:r>
            <a:r>
              <a:rPr lang="cs-CZ" dirty="0">
                <a:solidFill>
                  <a:prstClr val="black"/>
                </a:solidFill>
                <a:latin typeface="Gill Sans MT"/>
              </a:rPr>
              <a:t> na WWW: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en.wikipedia.org/wiki/File:JD_Salinger.jpg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91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172</TotalTime>
  <Words>403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Cesta</vt:lpstr>
      <vt:lpstr>Prezentace aplikace PowerPoint</vt:lpstr>
      <vt:lpstr>James David Salinger</vt:lpstr>
      <vt:lpstr>obrázek č. 1</vt:lpstr>
      <vt:lpstr>O autorovi</vt:lpstr>
      <vt:lpstr>Otázky k textu str. 178-181</vt:lpstr>
      <vt:lpstr>Kdo chytá v žitě</vt:lpstr>
      <vt:lpstr>Kdo chytá v žitě</vt:lpstr>
      <vt:lpstr>Odkazy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David Salinger</dc:title>
  <dc:creator>Kaňáková Andrea</dc:creator>
  <cp:lastModifiedBy>Andrea Kaňáková</cp:lastModifiedBy>
  <cp:revision>13</cp:revision>
  <dcterms:created xsi:type="dcterms:W3CDTF">2014-05-28T18:16:53Z</dcterms:created>
  <dcterms:modified xsi:type="dcterms:W3CDTF">2014-05-29T21:02:57Z</dcterms:modified>
</cp:coreProperties>
</file>