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0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F7234F-0AE6-439E-9457-8583210B9F69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5A4728-0B9A-459D-ADAC-20CB6D9FE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osef_%C5%A0kvoreck%C3%BD" TargetMode="External"/><Relationship Id="rId2" Type="http://schemas.openxmlformats.org/officeDocument/2006/relationships/hyperlink" Target="http://commons.wikimedia.org/wiki/Category:Josef_%C5%A0kvoreck%C3%BD#mediaviewer/File:Josef_skvorecky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77567"/>
              </p:ext>
            </p:extLst>
          </p:nvPr>
        </p:nvGraphicFramePr>
        <p:xfrm>
          <a:off x="413284" y="1704114"/>
          <a:ext cx="8119156" cy="4912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424"/>
                <a:gridCol w="6865732"/>
              </a:tblGrid>
              <a:tr h="473361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Josef </a:t>
                      </a:r>
                      <a:r>
                        <a:rPr lang="cs-CZ" sz="1700" dirty="0" err="1" smtClean="0">
                          <a:latin typeface="Arial" pitchFamily="34" charset="0"/>
                          <a:cs typeface="Arial" pitchFamily="34" charset="0"/>
                        </a:rPr>
                        <a:t>Škvorecký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Český jazyk a literatura, tercie</a:t>
                      </a:r>
                      <a:endParaRPr lang="cs-CZ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Vybraní</a:t>
                      </a:r>
                      <a:r>
                        <a:rPr lang="cs-CZ" sz="1700" baseline="0" dirty="0" smtClean="0">
                          <a:latin typeface="Arial" pitchFamily="34" charset="0"/>
                          <a:cs typeface="Arial" pitchFamily="34" charset="0"/>
                        </a:rPr>
                        <a:t> autoři české a světové literatury z Čítanky 8 pro základní školy a víceletá gymnázia.</a:t>
                      </a:r>
                      <a:endParaRPr lang="cs-CZ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Prezentace o životě a díle J. </a:t>
                      </a:r>
                      <a:r>
                        <a:rPr lang="cs-CZ" sz="1700" dirty="0" err="1" smtClean="0">
                          <a:latin typeface="Arial" pitchFamily="34" charset="0"/>
                          <a:cs typeface="Arial" pitchFamily="34" charset="0"/>
                        </a:rPr>
                        <a:t>Škvoreckého</a:t>
                      </a: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. Doplňkové materiály</a:t>
                      </a:r>
                      <a:r>
                        <a:rPr lang="cs-CZ" sz="1700" baseline="0" dirty="0" smtClean="0">
                          <a:latin typeface="Arial" pitchFamily="34" charset="0"/>
                          <a:cs typeface="Arial" pitchFamily="34" charset="0"/>
                        </a:rPr>
                        <a:t> k Čítance 8 pro základní školy a víceletá gymnázia nakl. Fraus, 2005.</a:t>
                      </a:r>
                      <a:endParaRPr lang="cs-CZ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err="1" smtClean="0">
                          <a:latin typeface="Arial" pitchFamily="34" charset="0"/>
                          <a:cs typeface="Arial" pitchFamily="34" charset="0"/>
                        </a:rPr>
                        <a:t>Škvorecký</a:t>
                      </a: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, život, dílo</a:t>
                      </a: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Andrea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Kaňáková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10. 4.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1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1. Obrázek </a:t>
            </a:r>
            <a:r>
              <a:rPr lang="cs-CZ" dirty="0"/>
              <a:t>[cit. </a:t>
            </a:r>
            <a:r>
              <a:rPr lang="cs-CZ" dirty="0" smtClean="0"/>
              <a:t>2014-04-10]. </a:t>
            </a:r>
            <a:r>
              <a:rPr lang="cs-CZ" dirty="0"/>
              <a:t>Dostupný pod licencí Public </a:t>
            </a:r>
            <a:r>
              <a:rPr lang="cs-CZ" dirty="0" err="1"/>
              <a:t>domain</a:t>
            </a:r>
            <a:r>
              <a:rPr lang="cs-CZ" dirty="0"/>
              <a:t> na </a:t>
            </a:r>
            <a:r>
              <a:rPr lang="cs-CZ" dirty="0" smtClean="0"/>
              <a:t>WWW: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://commons.wikimedia.org/wiki/Category:Josef_%C5%A0kvoreck%C3%BD#mediaviewer/File:Josef_skvorecky.jpg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err="1"/>
              <a:t>Wikipedia</a:t>
            </a:r>
            <a:r>
              <a:rPr lang="cs-CZ" dirty="0"/>
              <a:t> [online]. </a:t>
            </a:r>
            <a:r>
              <a:rPr lang="cs-CZ" dirty="0" smtClean="0"/>
              <a:t>2014-04-10 </a:t>
            </a:r>
            <a:r>
              <a:rPr lang="cs-CZ" dirty="0"/>
              <a:t>[cit. </a:t>
            </a:r>
            <a:r>
              <a:rPr lang="cs-CZ" dirty="0" smtClean="0"/>
              <a:t>2014-04-10]. </a:t>
            </a:r>
            <a:r>
              <a:rPr lang="cs-CZ" dirty="0"/>
              <a:t>Dostupné z </a:t>
            </a:r>
            <a:r>
              <a:rPr lang="cs-CZ" dirty="0" smtClean="0"/>
              <a:t>WWW: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://cs.wikipedia.org/wiki/Josef_%C5%A0kvoreck%C3%BD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3. </a:t>
            </a:r>
            <a:r>
              <a:rPr lang="cs-CZ" dirty="0" err="1"/>
              <a:t>Lederbuchová</a:t>
            </a:r>
            <a:r>
              <a:rPr lang="cs-CZ" dirty="0"/>
              <a:t>, Ladislava; Stehlíková, Monika. Čítanka 8. Plzeň.Fraus.2005.224s. 1. vydání ISBN 80-7238-422-8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9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Josef Škvorecký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1924- 2012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0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byl český spisovatel-prozaik, esejista, překladatel a exilový nakladatel</a:t>
            </a:r>
          </a:p>
          <a:p>
            <a:r>
              <a:rPr lang="cs-CZ" dirty="0" smtClean="0"/>
              <a:t>manželka spisovatelka Zdena Salivarová</a:t>
            </a:r>
          </a:p>
          <a:p>
            <a:r>
              <a:rPr lang="cs-CZ" dirty="0" smtClean="0"/>
              <a:t>zakladatel exilového nakladatelství '68 </a:t>
            </a:r>
            <a:r>
              <a:rPr lang="cs-CZ" dirty="0" err="1" smtClean="0"/>
              <a:t>Publishers</a:t>
            </a:r>
            <a:r>
              <a:rPr lang="cs-CZ" dirty="0" smtClean="0"/>
              <a:t> v Torontu</a:t>
            </a:r>
          </a:p>
          <a:p>
            <a:r>
              <a:rPr lang="cs-CZ" dirty="0" smtClean="0"/>
              <a:t> jeden z nejvýznamnějších českých poválečných prozaiků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4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 – tři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Zbabělci – román o posledních dnech druhé světové války očima „jazzového hejska“ Dannyho Smiřického</a:t>
            </a:r>
          </a:p>
          <a:p>
            <a:r>
              <a:rPr lang="cs-CZ" dirty="0" smtClean="0"/>
              <a:t>Scherzo </a:t>
            </a:r>
            <a:r>
              <a:rPr lang="cs-CZ" dirty="0" err="1" smtClean="0"/>
              <a:t>capriccioso</a:t>
            </a:r>
            <a:r>
              <a:rPr lang="cs-CZ" dirty="0" smtClean="0"/>
              <a:t>: Veselý sen o Dvořákovi </a:t>
            </a:r>
          </a:p>
          <a:p>
            <a:pPr marL="0" indent="0">
              <a:buNone/>
            </a:pPr>
            <a:r>
              <a:rPr lang="cs-CZ" dirty="0" smtClean="0"/>
              <a:t>    o působení Antonína Dvořáka nejen v Novém            světě)</a:t>
            </a:r>
          </a:p>
          <a:p>
            <a:r>
              <a:rPr lang="cs-CZ" dirty="0" smtClean="0"/>
              <a:t>Sedmiramenný svícen – povídky s židovskou tematikou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5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ukázkou – Rebeka, str. 173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Kdo je Rebeka </a:t>
            </a:r>
            <a:r>
              <a:rPr lang="cs-CZ" dirty="0" err="1" smtClean="0"/>
              <a:t>Ohrensteinová</a:t>
            </a:r>
            <a:r>
              <a:rPr lang="cs-CZ" dirty="0" smtClean="0"/>
              <a:t>? Odkud přichází?</a:t>
            </a:r>
          </a:p>
          <a:p>
            <a:r>
              <a:rPr lang="cs-CZ" dirty="0" smtClean="0"/>
              <a:t>Kdo je paní Růžičková?</a:t>
            </a:r>
          </a:p>
          <a:p>
            <a:r>
              <a:rPr lang="cs-CZ" dirty="0" smtClean="0"/>
              <a:t> Je ráda, že Rebeku vidí? Proč?</a:t>
            </a:r>
          </a:p>
          <a:p>
            <a:r>
              <a:rPr lang="cs-CZ" dirty="0" smtClean="0"/>
              <a:t>Popište pokoj, ve kterém paní Růžičková Rebeku přijala. Vypovídá to něco o ní?</a:t>
            </a:r>
          </a:p>
          <a:p>
            <a:r>
              <a:rPr lang="cs-CZ" dirty="0" smtClean="0"/>
              <a:t>Proč si Rebeka připadala, že je něco víc než někdo druhý?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ukázkou – Rebeka, str. 173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Popiš jazyk, kterým Rebeka promlouvá.</a:t>
            </a:r>
          </a:p>
          <a:p>
            <a:r>
              <a:rPr lang="cs-CZ" dirty="0" smtClean="0"/>
              <a:t>Dostala Rebeka, pro co si přišla?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8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Rebeka je Židovka, která se vrátila z koncentračního tábora. Je sama, nikdo z rodiny během války nepřežil.</a:t>
            </a:r>
          </a:p>
          <a:p>
            <a:r>
              <a:rPr lang="cs-CZ" dirty="0" smtClean="0"/>
              <a:t>Paní Růžičková má zřejmě perlový náhrdelník, který si u ní Rebečin otec choval.</a:t>
            </a:r>
          </a:p>
          <a:p>
            <a:r>
              <a:rPr lang="cs-CZ" dirty="0" smtClean="0"/>
              <a:t>Není ráda a bojí se, že by měla náhrdelník vrátit.</a:t>
            </a:r>
          </a:p>
          <a:p>
            <a:r>
              <a:rPr lang="cs-CZ" dirty="0" smtClean="0"/>
              <a:t>Pokoj vypadá studeně, dokonale uklizeně, neosobní – to vypovídá o osobnosti paní R.</a:t>
            </a:r>
          </a:p>
        </p:txBody>
      </p:sp>
    </p:spTree>
    <p:extLst>
      <p:ext uri="{BB962C8B-B14F-4D97-AF65-F5344CB8AC3E}">
        <p14:creationId xmlns:p14="http://schemas.microsoft.com/office/powerpoint/2010/main" val="30008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Rebeka věděla, že se paní Růžičková ptá na její příbuzenstvo jen proto, aby se ujistila, že už nebude muset nikomu nic vracet. Rebeka ji lidsky převyšovala, paní Růžičkovou pohrdala.</a:t>
            </a:r>
          </a:p>
          <a:p>
            <a:r>
              <a:rPr lang="cs-CZ" dirty="0" smtClean="0"/>
              <a:t>Hovorové, expresivní výrazy, obecná čeština – odráží její duševní rozpoložení (zlobí se na paní Růžičkovou), mluví bez sentimentu o své rodině, vypadá to, že je cynik, ale uvnitř skrývá smutek </a:t>
            </a:r>
          </a:p>
          <a:p>
            <a:r>
              <a:rPr lang="cs-CZ" dirty="0" smtClean="0"/>
              <a:t>Náhrdelník nedostala.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1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č.1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8575" y="3465512"/>
            <a:ext cx="704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381613"/>
            <a:ext cx="3016925" cy="42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463</Words>
  <Application>Microsoft Office PowerPoint</Application>
  <PresentationFormat>Předvádění na obrazovce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Prezentace aplikace PowerPoint</vt:lpstr>
      <vt:lpstr>Josef Škvorecký</vt:lpstr>
      <vt:lpstr>Život</vt:lpstr>
      <vt:lpstr>Dílo – tři příklady</vt:lpstr>
      <vt:lpstr>Práce s ukázkou – Rebeka, str. 173</vt:lpstr>
      <vt:lpstr>Práce s ukázkou – Rebeka, str. 173</vt:lpstr>
      <vt:lpstr>Odpovědi</vt:lpstr>
      <vt:lpstr>Odpovědi</vt:lpstr>
      <vt:lpstr>obrázek č.1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Škvorecký</dc:title>
  <dc:creator>Andrea Kaňáková</dc:creator>
  <cp:lastModifiedBy>Andrea Kaňáková</cp:lastModifiedBy>
  <cp:revision>14</cp:revision>
  <dcterms:created xsi:type="dcterms:W3CDTF">2014-05-28T14:57:18Z</dcterms:created>
  <dcterms:modified xsi:type="dcterms:W3CDTF">2014-05-28T21:31:18Z</dcterms:modified>
</cp:coreProperties>
</file>