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5" r:id="rId9"/>
    <p:sldId id="266" r:id="rId10"/>
    <p:sldId id="267" r:id="rId11"/>
    <p:sldId id="264" r:id="rId12"/>
    <p:sldId id="26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>
        <p:scale>
          <a:sx n="75" d="100"/>
          <a:sy n="75" d="100"/>
        </p:scale>
        <p:origin x="-124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5EC1D4A-A796-47C3-A63E-CE236FB377E2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Ji%C5%99%C3%AD_Orten" TargetMode="External"/><Relationship Id="rId2" Type="http://schemas.openxmlformats.org/officeDocument/2006/relationships/hyperlink" Target="http://img.ihned.cz/attachment.php/930/41939930/PFpgTa8MidJ04cGuh2KnCtvRAB3xfWS1/172-10-Orten-1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477567"/>
              </p:ext>
            </p:extLst>
          </p:nvPr>
        </p:nvGraphicFramePr>
        <p:xfrm>
          <a:off x="413284" y="1704114"/>
          <a:ext cx="8119156" cy="49129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3424"/>
                <a:gridCol w="6865732"/>
              </a:tblGrid>
              <a:tr h="473361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Jiří </a:t>
                      </a:r>
                      <a:r>
                        <a:rPr lang="cs-CZ" sz="1700" dirty="0" err="1" smtClean="0">
                          <a:latin typeface="Arial" pitchFamily="34" charset="0"/>
                          <a:cs typeface="Arial" pitchFamily="34" charset="0"/>
                        </a:rPr>
                        <a:t>Orten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91265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Český jazyk a literatura, tercie</a:t>
                      </a:r>
                      <a:endParaRPr lang="cs-CZ" sz="17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91265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Vybraní</a:t>
                      </a:r>
                      <a:r>
                        <a:rPr lang="cs-CZ" sz="1700" baseline="0" dirty="0" smtClean="0">
                          <a:latin typeface="Arial" pitchFamily="34" charset="0"/>
                          <a:cs typeface="Arial" pitchFamily="34" charset="0"/>
                        </a:rPr>
                        <a:t> autoři české a světové literatury z Čítanky 8 pro základní školy a víceletá gymnázia.</a:t>
                      </a:r>
                      <a:endParaRPr lang="cs-CZ" sz="17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9126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Prezentace o životě a díle Jiřího </a:t>
                      </a:r>
                      <a:r>
                        <a:rPr lang="cs-CZ" sz="1700" dirty="0" err="1" smtClean="0">
                          <a:latin typeface="Arial" pitchFamily="34" charset="0"/>
                          <a:cs typeface="Arial" pitchFamily="34" charset="0"/>
                        </a:rPr>
                        <a:t>Ortena</a:t>
                      </a:r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. Doplňkové materiály</a:t>
                      </a:r>
                      <a:r>
                        <a:rPr lang="cs-CZ" sz="1700" baseline="0" dirty="0" smtClean="0">
                          <a:latin typeface="Arial" pitchFamily="34" charset="0"/>
                          <a:cs typeface="Arial" pitchFamily="34" charset="0"/>
                        </a:rPr>
                        <a:t> k Čítance 8 pro základní školy a víceletá gymnázia nakl. Fraus, 2005.</a:t>
                      </a:r>
                      <a:endParaRPr lang="cs-CZ" sz="17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9126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 err="1" smtClean="0">
                          <a:latin typeface="Arial" pitchFamily="34" charset="0"/>
                          <a:cs typeface="Arial" pitchFamily="34" charset="0"/>
                        </a:rPr>
                        <a:t>Orten</a:t>
                      </a:r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, život, dílo</a:t>
                      </a:r>
                    </a:p>
                  </a:txBody>
                  <a:tcPr anchor="ctr"/>
                </a:tc>
              </a:tr>
              <a:tr h="46384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Andrea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Kaňáková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384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10. 4.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384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9126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9114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Pocity kocourka: bezmoc, smutek, zoufalství</a:t>
            </a:r>
          </a:p>
          <a:p>
            <a:r>
              <a:rPr lang="cs-CZ" dirty="0"/>
              <a:t>A</a:t>
            </a:r>
            <a:r>
              <a:rPr lang="cs-CZ" dirty="0" smtClean="0"/>
              <a:t>utor se jako Žid během 2. světové války cítil stejně</a:t>
            </a:r>
          </a:p>
          <a:p>
            <a:r>
              <a:rPr lang="cs-CZ" dirty="0" smtClean="0"/>
              <a:t>Vražedný kámen: strach, nejistota, strach z budoucnosti, bezmoc, trápení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27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Jiří Orten (obrázek č. 1)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89323" y="1600200"/>
            <a:ext cx="276535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688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1. Obrázek </a:t>
            </a:r>
            <a:r>
              <a:rPr lang="cs-CZ" dirty="0"/>
              <a:t>[cit. </a:t>
            </a:r>
            <a:r>
              <a:rPr lang="cs-CZ" dirty="0" smtClean="0"/>
              <a:t>2014-04-10]. </a:t>
            </a:r>
            <a:r>
              <a:rPr lang="cs-CZ" dirty="0"/>
              <a:t>Dostupný pod licencí Public </a:t>
            </a:r>
            <a:r>
              <a:rPr lang="cs-CZ" dirty="0" err="1"/>
              <a:t>domain</a:t>
            </a:r>
            <a:r>
              <a:rPr lang="cs-CZ" dirty="0"/>
              <a:t> na WWW:</a:t>
            </a:r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img.ihned.cz/attachment.php/930/41939930/PFpgTa8MidJ04cGuh2KnCtvRAB3xfWS1/172-10-Orten-1.jpg</a:t>
            </a:r>
            <a:endParaRPr lang="cs-CZ" dirty="0">
              <a:hlinkClick r:id="rId3"/>
            </a:endParaRPr>
          </a:p>
          <a:p>
            <a:pPr marL="0" indent="0">
              <a:buNone/>
            </a:pPr>
            <a:r>
              <a:rPr lang="cs-CZ" dirty="0" smtClean="0"/>
              <a:t>2. </a:t>
            </a:r>
            <a:r>
              <a:rPr lang="cs-CZ" dirty="0" err="1" smtClean="0"/>
              <a:t>Wikipedia</a:t>
            </a:r>
            <a:r>
              <a:rPr lang="cs-CZ" dirty="0" smtClean="0"/>
              <a:t> </a:t>
            </a:r>
            <a:r>
              <a:rPr lang="cs-CZ" dirty="0"/>
              <a:t>[online]. </a:t>
            </a:r>
            <a:r>
              <a:rPr lang="cs-CZ" smtClean="0"/>
              <a:t>2014-04-10 </a:t>
            </a:r>
            <a:r>
              <a:rPr lang="cs-CZ" dirty="0"/>
              <a:t>[cit. </a:t>
            </a:r>
            <a:r>
              <a:rPr lang="cs-CZ" dirty="0" smtClean="0"/>
              <a:t>2014-04-10]. </a:t>
            </a:r>
            <a:r>
              <a:rPr lang="cs-CZ" dirty="0"/>
              <a:t>Dostupné z WWW: </a:t>
            </a:r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cs.wikipedia.org/wiki/Ji%C5%99%C3%AD_Orten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3.</a:t>
            </a:r>
            <a:r>
              <a:rPr lang="cs-CZ" dirty="0" smtClean="0"/>
              <a:t>Lederbuchová</a:t>
            </a:r>
            <a:r>
              <a:rPr lang="cs-CZ" dirty="0"/>
              <a:t>, Ladislava; Stehlíková, Monika. Čítanka 8. </a:t>
            </a:r>
            <a:r>
              <a:rPr lang="cs-CZ" dirty="0" smtClean="0"/>
              <a:t>Plzeň: Fraus, 2005. 224s</a:t>
            </a:r>
            <a:r>
              <a:rPr lang="cs-CZ" dirty="0"/>
              <a:t>. 1. vydání ISBN 80-7238-422-8</a:t>
            </a:r>
          </a:p>
          <a:p>
            <a:pPr marL="82296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300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Jiří Orten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1919 - 1941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633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Narodil se v Kutné Hoře jako druhý syn manželů Eduarda a Berty </a:t>
            </a:r>
            <a:r>
              <a:rPr lang="cs-CZ" dirty="0" err="1"/>
              <a:t>Ohrensteinových</a:t>
            </a:r>
            <a:r>
              <a:rPr lang="cs-CZ" dirty="0"/>
              <a:t>. Jeho rodiče vlastnili malý obchod se střižním a galanterním zbožím. </a:t>
            </a:r>
            <a:endParaRPr lang="cs-CZ" dirty="0" smtClean="0"/>
          </a:p>
          <a:p>
            <a:r>
              <a:rPr lang="cs-CZ" dirty="0" smtClean="0"/>
              <a:t>Studoval na reálce a později herectví na konzervatoři</a:t>
            </a:r>
          </a:p>
          <a:p>
            <a:r>
              <a:rPr lang="cs-CZ" dirty="0" smtClean="0"/>
              <a:t>Své básně publikoval pod pseudonymem Jiří Orten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068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otcově smrti a bratrově odjezdu do Anglie byl oporou matce a mladšímu bratrovi</a:t>
            </a:r>
          </a:p>
          <a:p>
            <a:r>
              <a:rPr lang="cs-CZ" dirty="0" smtClean="0"/>
              <a:t>Cítil se velmi osaměle – rozešel se se svou dívkou, jako Žid nesměl opustit území Prahy </a:t>
            </a:r>
          </a:p>
          <a:p>
            <a:r>
              <a:rPr lang="cs-CZ" dirty="0" smtClean="0"/>
              <a:t>1. 9. 1941 jej srazila německá sanitka a na následky zranění ve věku 22 let zemřel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300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Čítanka </a:t>
            </a:r>
            <a:r>
              <a:rPr lang="cs-CZ" dirty="0"/>
              <a:t>jaro – </a:t>
            </a:r>
            <a:r>
              <a:rPr lang="cs-CZ" dirty="0" smtClean="0"/>
              <a:t>1939</a:t>
            </a:r>
          </a:p>
          <a:p>
            <a:r>
              <a:rPr lang="cs-CZ" dirty="0" smtClean="0"/>
              <a:t>Cesta </a:t>
            </a:r>
            <a:r>
              <a:rPr lang="cs-CZ" dirty="0"/>
              <a:t>k mrazu – 1940, původní láskyplný vztah k okolí se mění na beznaděj a opuštěnost – objevují se motivy z Bible. Vydáno pod </a:t>
            </a:r>
            <a:r>
              <a:rPr lang="cs-CZ" dirty="0" smtClean="0"/>
              <a:t>pseudonymem</a:t>
            </a:r>
          </a:p>
          <a:p>
            <a:r>
              <a:rPr lang="cs-CZ" dirty="0" smtClean="0"/>
              <a:t>Ortenovo </a:t>
            </a:r>
            <a:r>
              <a:rPr lang="cs-CZ" dirty="0"/>
              <a:t>dílo velmi ovlivnilo českou poezii. Jeho poezie vyjadřuje pocity mladých lidí zaskočených a zraněných těžkou </a:t>
            </a:r>
            <a:r>
              <a:rPr lang="cs-CZ" dirty="0" smtClean="0"/>
              <a:t>dobou</a:t>
            </a:r>
            <a:endParaRPr lang="cs-CZ" dirty="0"/>
          </a:p>
          <a:p>
            <a:r>
              <a:rPr lang="cs-CZ" dirty="0" smtClean="0"/>
              <a:t>nepatřil do žádné umělecké skupiny, ale byl ovlivněn existencialismem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756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většina jeho díla vyšla posmrtně po roce 1945</a:t>
            </a:r>
          </a:p>
          <a:p>
            <a:r>
              <a:rPr lang="cs-CZ" dirty="0" smtClean="0"/>
              <a:t>jeho deníky vyšly pojmenovány podle barvy desek sešitů, ve kterých byly zapsány</a:t>
            </a:r>
          </a:p>
          <a:p>
            <a:r>
              <a:rPr lang="cs-CZ" dirty="0" smtClean="0"/>
              <a:t>existencialismus – umělecký </a:t>
            </a:r>
            <a:r>
              <a:rPr lang="cs-CZ" dirty="0"/>
              <a:t>a filozofický směr, který se rozšířil po 1. světové </a:t>
            </a:r>
            <a:r>
              <a:rPr lang="cs-CZ" dirty="0" smtClean="0"/>
              <a:t>válce (pocity osamělosti, izolovanosti, nesmyslnosti existence, nevyhnutelnosti smrti…)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920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ukázkou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Přečtěte si ukázku Zákazy. Jaké pocity ve vás ukázka vzbuzuje. Jak se asi cítil autor?</a:t>
            </a:r>
          </a:p>
          <a:p>
            <a:r>
              <a:rPr lang="cs-CZ" dirty="0"/>
              <a:t>C</a:t>
            </a:r>
            <a:r>
              <a:rPr lang="cs-CZ" dirty="0" smtClean="0"/>
              <a:t>o byly norimberské zákony? Kdy u nás začaly platit?</a:t>
            </a:r>
          </a:p>
          <a:p>
            <a:r>
              <a:rPr lang="cs-CZ" dirty="0" smtClean="0"/>
              <a:t>Co museli Židé nosit na oděvu? Proč ?</a:t>
            </a:r>
          </a:p>
          <a:p>
            <a:r>
              <a:rPr lang="cs-CZ" dirty="0" smtClean="0"/>
              <a:t>Přečtěte si ukázku O čem ví tesknota. Vžijte se do role kocourka. Popište své pocity.</a:t>
            </a:r>
          </a:p>
          <a:p>
            <a:r>
              <a:rPr lang="cs-CZ" dirty="0" smtClean="0"/>
              <a:t>Mohl se autor cítit jako kocourek? </a:t>
            </a:r>
            <a:r>
              <a:rPr lang="cs-CZ" dirty="0"/>
              <a:t>P</a:t>
            </a:r>
            <a:r>
              <a:rPr lang="cs-CZ" dirty="0" smtClean="0"/>
              <a:t>roč?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817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ukázkou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může být tím vražedným kamenem?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649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ukázce Zákazy si autor zapsal do svého deníku zákazy, které museli Židé dodržovat</a:t>
            </a:r>
          </a:p>
          <a:p>
            <a:r>
              <a:rPr lang="cs-CZ" dirty="0" smtClean="0"/>
              <a:t>norimberské zákony začaly platit v roce 1939 v Protektorátu Čechy a Morava. Židům byla omezena práva, měli být odděleni od zbytku společnosti</a:t>
            </a:r>
          </a:p>
          <a:p>
            <a:r>
              <a:rPr lang="cs-CZ" dirty="0" smtClean="0"/>
              <a:t>Židé museli nosit žlutou hvězdu (stigmatizace), muži měli povinnost užívat ke svému jménu ještě jméno Izák a ženy Sára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656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94</TotalTime>
  <Words>543</Words>
  <Application>Microsoft Office PowerPoint</Application>
  <PresentationFormat>Předvádění na obrazovce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Exekutivní</vt:lpstr>
      <vt:lpstr>Prezentace aplikace PowerPoint</vt:lpstr>
      <vt:lpstr>Jiří Orten</vt:lpstr>
      <vt:lpstr>Život</vt:lpstr>
      <vt:lpstr>Život</vt:lpstr>
      <vt:lpstr>Dílo</vt:lpstr>
      <vt:lpstr>Dílo</vt:lpstr>
      <vt:lpstr>Práce s ukázkou</vt:lpstr>
      <vt:lpstr>Práce s ukázkou</vt:lpstr>
      <vt:lpstr>Odpovědi</vt:lpstr>
      <vt:lpstr>Odpovědi</vt:lpstr>
      <vt:lpstr>Jiří Orten (obrázek č. 1)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Jiří Orten</dc:title>
  <dc:creator>Kaňáková Andrea</dc:creator>
  <cp:lastModifiedBy>Andrea Kaňáková</cp:lastModifiedBy>
  <cp:revision>20</cp:revision>
  <dcterms:created xsi:type="dcterms:W3CDTF">2014-05-26T19:33:21Z</dcterms:created>
  <dcterms:modified xsi:type="dcterms:W3CDTF">2014-05-28T22:20:36Z</dcterms:modified>
</cp:coreProperties>
</file>