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F1002F-0236-4A78-9561-4597328AEDE1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14C457-D3F5-4E1A-96C3-7F8D743D27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ovnaslany.cz/wp-content/gallery/kalendarium/fuks_1.jpg" TargetMode="External"/><Relationship Id="rId2" Type="http://schemas.openxmlformats.org/officeDocument/2006/relationships/hyperlink" Target="http://cs.wikipedia.org/wiki/Ladislav_Fuk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77567"/>
              </p:ext>
            </p:extLst>
          </p:nvPr>
        </p:nvGraphicFramePr>
        <p:xfrm>
          <a:off x="413284" y="1704114"/>
          <a:ext cx="8119156" cy="4912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3424"/>
                <a:gridCol w="6865732"/>
              </a:tblGrid>
              <a:tr h="47336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Ladislav Fuks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Vybraní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autoři české a světové literatury z Čítanky 8 pro základní školy a víceletá gymnázia.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Prezentace o životě a díle Ladislava Fukse. 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Fuks, život, dílo</a:t>
                      </a: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10.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9114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Ladislav Fuks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1923-1994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82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psal hlavně psychologickou prózu</a:t>
            </a:r>
          </a:p>
          <a:p>
            <a:r>
              <a:rPr lang="cs-CZ" dirty="0" smtClean="0"/>
              <a:t>zabýval se tématem úzkosti člověka ohrožovaného nesvobodou a násilím</a:t>
            </a:r>
          </a:p>
          <a:p>
            <a:r>
              <a:rPr lang="cs-CZ" dirty="0" smtClean="0"/>
              <a:t>své téma zasadil do období druhé světové války a holokaustu</a:t>
            </a:r>
          </a:p>
          <a:p>
            <a:r>
              <a:rPr lang="cs-CZ" dirty="0" smtClean="0"/>
              <a:t> téměř všemi jeho knihami prochází figura senzitivního, slabého hocha, žijícího ve svém vnitřním světě a toužícího po citovém přátelství </a:t>
            </a:r>
          </a:p>
          <a:p>
            <a:r>
              <a:rPr lang="cs-CZ" dirty="0" smtClean="0"/>
              <a:t>autobiografické prvky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5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nebyl židovského původu, ale dokázal se vcítit, dokázal prožívat úzkost z ohrožení (homosexuál – za války byli homosexuálové posíláni do koncentračního tábora)</a:t>
            </a:r>
          </a:p>
          <a:p>
            <a:r>
              <a:rPr lang="cs-CZ" dirty="0" smtClean="0"/>
              <a:t>vzdělaný – vystudoval filozofii, psychologii a dějiny umění na UK v Praze</a:t>
            </a:r>
          </a:p>
          <a:p>
            <a:r>
              <a:rPr lang="cs-CZ" dirty="0" smtClean="0"/>
              <a:t>koncem 60. let podlehl tlaku komunistického režimu a psal lit. poplatnou době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1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ukázka: Mí černovlasí bratři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Mí černovlasí bratři, 1964 – sbírka šesti povídek o osudech pěti gymnazistů za druhé světové války (z nichž tři jsou židovského původu a tím se dostávají mimo společnost)</a:t>
            </a:r>
          </a:p>
          <a:p>
            <a:r>
              <a:rPr lang="cs-CZ" dirty="0" smtClean="0"/>
              <a:t>Spojuje je postava rasistického učitele zeměpisu.</a:t>
            </a:r>
          </a:p>
          <a:p>
            <a:r>
              <a:rPr lang="cs-CZ" dirty="0" smtClean="0"/>
              <a:t> Hlavní postavou knihy je chlapec Michael, alter ego autora, který je postupem času nucen postavit se smrti svých kamarádů – „bratrů“ tváří v tvář; židovští chlapci totiž jeden po druhém mizí, ať už v koncentračních táborech či tragicky(sebevražda). Pro knihu je charakteristický leitmotiv „Smutek je žlutý a šesticípý jako Davidova hvězda“, který vystihuje Michaelovy myšlenky a pocity dítěte, které je náhle postaveno před strašlivou pravdu války a umírání.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26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Charakterizujte postavu učitele zeměpisu. Najděte příklad rasistického chování.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Kdo je vypravěčem? Jak si ho představujete?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ho zachvátila hrůza, když zeměpisář vyvolal Davida </a:t>
            </a:r>
            <a:r>
              <a:rPr lang="cs-CZ" dirty="0" err="1" smtClean="0"/>
              <a:t>Kohn</a:t>
            </a:r>
            <a:r>
              <a:rPr lang="cs-CZ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Proč se zeměpisář usmíval, když viděl přijíždět tanky?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Jaká byla </a:t>
            </a:r>
            <a:r>
              <a:rPr lang="cs-CZ" dirty="0" err="1" smtClean="0"/>
              <a:t>Kchonyho</a:t>
            </a:r>
            <a:r>
              <a:rPr lang="cs-CZ" dirty="0" smtClean="0"/>
              <a:t> cesta do světa?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63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Učitel zeměpisu je velmi přísný, příliš autoritativní. </a:t>
            </a:r>
            <a:r>
              <a:rPr lang="cs-CZ" dirty="0" err="1" smtClean="0"/>
              <a:t>Kchonyho</a:t>
            </a:r>
            <a:r>
              <a:rPr lang="cs-CZ" dirty="0" smtClean="0"/>
              <a:t> ponižuje kvůli jeho židovskému původu. </a:t>
            </a:r>
          </a:p>
          <a:p>
            <a:r>
              <a:rPr lang="cs-CZ" dirty="0" smtClean="0"/>
              <a:t>Student (primy? sekundy?), dítě – s </a:t>
            </a:r>
            <a:r>
              <a:rPr lang="cs-CZ" dirty="0" err="1" smtClean="0"/>
              <a:t>Kchonym</a:t>
            </a:r>
            <a:r>
              <a:rPr lang="cs-CZ" dirty="0" smtClean="0"/>
              <a:t> si rádi hráli s vláčky, popisuje věci dětskýma očima – „</a:t>
            </a:r>
            <a:r>
              <a:rPr lang="cs-CZ" dirty="0" err="1" smtClean="0"/>
              <a:t>Kchony</a:t>
            </a:r>
            <a:r>
              <a:rPr lang="cs-CZ" dirty="0" smtClean="0"/>
              <a:t> se zjevil v podobě malého medvěda“ (měl na sobě huňatý kabát) </a:t>
            </a:r>
          </a:p>
          <a:p>
            <a:r>
              <a:rPr lang="cs-CZ" dirty="0" smtClean="0"/>
              <a:t>Učitel, podle vypravěče, </a:t>
            </a:r>
            <a:r>
              <a:rPr lang="cs-CZ" dirty="0" err="1" smtClean="0"/>
              <a:t>Kchonyho</a:t>
            </a:r>
            <a:r>
              <a:rPr lang="cs-CZ" dirty="0" smtClean="0"/>
              <a:t> týral. </a:t>
            </a:r>
          </a:p>
          <a:p>
            <a:r>
              <a:rPr lang="cs-CZ" dirty="0" smtClean="0"/>
              <a:t>Zřejmě sympatizoval s Němci.</a:t>
            </a:r>
          </a:p>
          <a:p>
            <a:r>
              <a:rPr lang="cs-CZ" dirty="0" err="1" smtClean="0"/>
              <a:t>Kchony</a:t>
            </a:r>
            <a:r>
              <a:rPr lang="cs-CZ" dirty="0" smtClean="0"/>
              <a:t> zemřel spolu s otcem na otravu plynem nad albem </a:t>
            </a:r>
            <a:r>
              <a:rPr lang="cs-CZ" dirty="0" err="1" smtClean="0"/>
              <a:t>fotoggrafií</a:t>
            </a:r>
            <a:r>
              <a:rPr lang="cs-CZ" dirty="0" smtClean="0"/>
              <a:t>. </a:t>
            </a:r>
            <a:r>
              <a:rPr lang="cs-CZ" dirty="0" err="1" smtClean="0"/>
              <a:t>Kchony</a:t>
            </a:r>
            <a:r>
              <a:rPr lang="cs-CZ" dirty="0" smtClean="0"/>
              <a:t> snil o tom, že bude cestovat.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902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obrázek č.1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362200"/>
            <a:ext cx="1524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2095500"/>
            <a:ext cx="1905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62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1. </a:t>
            </a:r>
            <a:r>
              <a:rPr lang="cs-CZ" dirty="0" err="1"/>
              <a:t>Wikipedia</a:t>
            </a:r>
            <a:r>
              <a:rPr lang="cs-CZ" dirty="0"/>
              <a:t> [online]. </a:t>
            </a:r>
            <a:r>
              <a:rPr lang="cs-CZ" dirty="0" smtClean="0"/>
              <a:t>2014-04-10 </a:t>
            </a:r>
            <a:r>
              <a:rPr lang="cs-CZ" dirty="0"/>
              <a:t>[cit. </a:t>
            </a:r>
            <a:r>
              <a:rPr lang="cs-CZ" dirty="0" smtClean="0"/>
              <a:t>2014-04-10]. </a:t>
            </a:r>
            <a:r>
              <a:rPr lang="cs-CZ" dirty="0"/>
              <a:t>Dostupné z WWW: 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cs.wikipedia.org/wiki/Ladislav_Fuks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2. Obrázek [cit. </a:t>
            </a:r>
            <a:r>
              <a:rPr lang="cs-CZ" dirty="0" smtClean="0"/>
              <a:t>2014-04-10]. </a:t>
            </a:r>
            <a:r>
              <a:rPr lang="cs-CZ" dirty="0"/>
              <a:t>Dostupný pod licencí Public </a:t>
            </a:r>
            <a:r>
              <a:rPr lang="cs-CZ" dirty="0" err="1"/>
              <a:t>domain</a:t>
            </a:r>
            <a:r>
              <a:rPr lang="cs-CZ" dirty="0"/>
              <a:t> na WWW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www.knihovnaslany.cz/wp-content/gallery/kalendarium/fuks_1.jpg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dirty="0" err="1"/>
              <a:t>Lederbuchová</a:t>
            </a:r>
            <a:r>
              <a:rPr lang="cs-CZ" dirty="0"/>
              <a:t>, Ladislava; Stehlíková, Monika. Čítanka 8. Plzeň.Fraus.2005.224s. 1. </a:t>
            </a:r>
            <a:r>
              <a:rPr lang="cs-CZ"/>
              <a:t>vydání ISBN 80-7238-422-8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143</TotalTime>
  <Words>522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Prezentace aplikace PowerPoint</vt:lpstr>
      <vt:lpstr>Ladislav Fuks</vt:lpstr>
      <vt:lpstr>životopis</vt:lpstr>
      <vt:lpstr>životopis</vt:lpstr>
      <vt:lpstr>ukázka: Mí černovlasí bratři</vt:lpstr>
      <vt:lpstr>Otázky k textu</vt:lpstr>
      <vt:lpstr>Odpovědi</vt:lpstr>
      <vt:lpstr>obrázek č.1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Ladislav Fuks</dc:title>
  <dc:creator>Andrea Kaňáková</dc:creator>
  <cp:lastModifiedBy>Andrea Kaňáková</cp:lastModifiedBy>
  <cp:revision>19</cp:revision>
  <dcterms:created xsi:type="dcterms:W3CDTF">2014-05-15T07:09:32Z</dcterms:created>
  <dcterms:modified xsi:type="dcterms:W3CDTF">2014-05-28T21:59:32Z</dcterms:modified>
</cp:coreProperties>
</file>