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64" r:id="rId4"/>
    <p:sldId id="257" r:id="rId5"/>
    <p:sldId id="258" r:id="rId6"/>
    <p:sldId id="259" r:id="rId7"/>
    <p:sldId id="265" r:id="rId8"/>
    <p:sldId id="268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>
        <p:scale>
          <a:sx n="50" d="100"/>
          <a:sy n="50" d="100"/>
        </p:scale>
        <p:origin x="-225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346E4B-9405-411B-91DC-B07C28D0FC28}" type="datetimeFigureOut">
              <a:rPr lang="cs-CZ" smtClean="0"/>
              <a:pPr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99DC2D-676D-4341-B11D-AC158FDA6E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ristan_a_Isolda" TargetMode="External"/><Relationship Id="rId2" Type="http://schemas.openxmlformats.org/officeDocument/2006/relationships/hyperlink" Target="http://commons.wikimedia.org/wiki/Tristan_and_Isolde#mediaviewer/File:DrapersTristanIsold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77567"/>
              </p:ext>
            </p:extLst>
          </p:nvPr>
        </p:nvGraphicFramePr>
        <p:xfrm>
          <a:off x="413284" y="1704114"/>
          <a:ext cx="8444996" cy="482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072"/>
                <a:gridCol w="7000924"/>
              </a:tblGrid>
              <a:tr h="473361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Balada o Tristanovi a </a:t>
                      </a:r>
                      <a:r>
                        <a:rPr lang="cs-CZ" sz="16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Isoldě</a:t>
                      </a:r>
                      <a:endParaRPr lang="cs-CZ" sz="16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Český jazyk a literatura, tercie</a:t>
                      </a:r>
                      <a:endParaRPr lang="cs-CZ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Vybraní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 autoři české a světové literatury z Čítanky 8 pro základní školy a víceletá gymnázia.</a:t>
                      </a:r>
                      <a:endParaRPr lang="cs-CZ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Prezentace-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 seznámení s příběhem Tristana a </a:t>
                      </a:r>
                      <a:r>
                        <a:rPr lang="cs-CZ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Isoldy</a:t>
                      </a:r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. Doplňkové materiály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 k Čítance 8 pro základní školy a víceletá gymnázia </a:t>
                      </a:r>
                      <a:r>
                        <a:rPr lang="cs-CZ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nakl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cs-CZ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Fraus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, 2005.</a:t>
                      </a:r>
                      <a:endParaRPr lang="cs-CZ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Tristan a </a:t>
                      </a:r>
                      <a:r>
                        <a:rPr lang="cs-CZ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Isolda</a:t>
                      </a:r>
                      <a:r>
                        <a:rPr lang="cs-CZ" sz="1600" baseline="0" dirty="0" smtClean="0">
                          <a:latin typeface="Arial" pitchFamily="34" charset="0"/>
                          <a:cs typeface="Arial" pitchFamily="34" charset="0"/>
                        </a:rPr>
                        <a:t>, balada, rytířský epos</a:t>
                      </a:r>
                      <a:endParaRPr lang="cs-CZ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Andrea</a:t>
                      </a:r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Kaňáková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10. 5.</a:t>
                      </a:r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1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Balada o Tristanovi a Isoldě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1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Tristan a </a:t>
            </a:r>
            <a:r>
              <a:rPr lang="cs-CZ" dirty="0" err="1" smtClean="0"/>
              <a:t>Isolda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3422"/>
          <a:stretch>
            <a:fillRect/>
          </a:stretch>
        </p:blipFill>
        <p:spPr bwMode="auto">
          <a:xfrm>
            <a:off x="1785918" y="1428736"/>
            <a:ext cx="5867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Tristan a </a:t>
            </a:r>
            <a:r>
              <a:rPr lang="cs-CZ" dirty="0" err="1" smtClean="0"/>
              <a:t>Isolda</a:t>
            </a:r>
            <a:r>
              <a:rPr lang="cs-CZ" dirty="0" smtClean="0"/>
              <a:t> –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téma zpracováno už ve 12. stol. ve Francii jako Román o Tristanovi a Isoldě</a:t>
            </a:r>
          </a:p>
          <a:p>
            <a:r>
              <a:rPr lang="cs-CZ" dirty="0" smtClean="0"/>
              <a:t>ve staročeské literatuře téma zpracováno jako rytířský epos Tristram a </a:t>
            </a:r>
            <a:r>
              <a:rPr lang="cs-CZ" dirty="0" err="1" smtClean="0"/>
              <a:t>Izalda</a:t>
            </a:r>
            <a:r>
              <a:rPr lang="cs-CZ" dirty="0" smtClean="0"/>
              <a:t> (2. pol. 14. stol.)</a:t>
            </a:r>
          </a:p>
          <a:p>
            <a:r>
              <a:rPr lang="cs-CZ" dirty="0" smtClean="0"/>
              <a:t>vypráví o osudové lásce anglického rytíře Tristana a irské princezny Isoldy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Práce s čítankou – str. 79–83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Kterou pohádku vám příběh Tristana a Isoldy připomíná? Proč?</a:t>
            </a:r>
          </a:p>
          <a:p>
            <a:r>
              <a:rPr lang="cs-CZ" dirty="0" smtClean="0"/>
              <a:t>Jedná se o rytířský epos. Chová se Tristan jako rytíř? Najděte v textu ukázky.</a:t>
            </a:r>
          </a:p>
          <a:p>
            <a:r>
              <a:rPr lang="cs-CZ" dirty="0" smtClean="0"/>
              <a:t>Jak se vyvíjí vztah Tristana a Isoldy?</a:t>
            </a:r>
          </a:p>
          <a:p>
            <a:r>
              <a:rPr lang="cs-CZ" dirty="0" smtClean="0"/>
              <a:t>Kdo je to Isolda Běloruká?</a:t>
            </a:r>
          </a:p>
          <a:p>
            <a:r>
              <a:rPr lang="cs-CZ" dirty="0" smtClean="0"/>
              <a:t>Končí příběh Tristana a Isoldy šťastně?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Napište </a:t>
            </a:r>
            <a:r>
              <a:rPr lang="cs-CZ" dirty="0" smtClean="0"/>
              <a:t>stručnou charakteristiku Tristana a Isoldy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Balada nám připomíná pohádku o Zlatovlásce,   protože král posílá svého  služebníka pro zlatovlasou nevěstu.</a:t>
            </a:r>
          </a:p>
          <a:p>
            <a:pPr marL="514350" indent="-514350">
              <a:buAutoNum type="arabicPeriod"/>
            </a:pPr>
            <a:r>
              <a:rPr lang="cs-CZ" dirty="0"/>
              <a:t>Ano, chová.  Je čestný, ušlechtilý…Co postavit do cesty řece zloby, závisti a zákeřnosti, která teče světem? Lidskou čest</a:t>
            </a:r>
            <a:r>
              <a:rPr lang="cs-CZ" dirty="0" smtClean="0"/>
              <a:t>.</a:t>
            </a:r>
          </a:p>
          <a:p>
            <a:pPr marL="514350" indent="-514350">
              <a:buAutoNum type="arabicPeriod"/>
            </a:pPr>
            <a:r>
              <a:rPr lang="cs-CZ" dirty="0" smtClean="0"/>
              <a:t>Isolda se napila kouzelného nápoje, zamilovala se do Tristana. Tristan se do ní také zamiloval.</a:t>
            </a:r>
          </a:p>
          <a:p>
            <a:pPr marL="514350" indent="-514350">
              <a:buAutoNum type="arabicPeriod"/>
            </a:pPr>
            <a:r>
              <a:rPr lang="cs-CZ" dirty="0" smtClean="0"/>
              <a:t>Isolda Běloruká byla dvorní dáma, která se stala Tristanovou manželkou. 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Odpovědi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Příběh končí tragicky. Milenci jsou rozděleni – Isolda má za manžela krále, Tristan si vezme Isoldu Bělorukou. Touhou po Isoldě  ale chřadne a později umírá. Isolda, když viděla, že je Tristan mrtvý, zemřela s ním. </a:t>
            </a:r>
          </a:p>
          <a:p>
            <a:r>
              <a:rPr lang="cs-CZ" dirty="0" smtClean="0"/>
              <a:t>Charakteristika – svými slovy – Isolda krásná, zlatovlasá princezna, Tristan ušlechtilý, čestný rytíř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3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dirty="0" smtClean="0"/>
              <a:t>1. </a:t>
            </a:r>
            <a:r>
              <a:rPr lang="cs-CZ" dirty="0" err="1"/>
              <a:t>Lederbuchová</a:t>
            </a:r>
            <a:r>
              <a:rPr lang="cs-CZ" dirty="0"/>
              <a:t>, Ladislava; Stehlíková, Monika. Čítanka 8. Plzeň.Fraus.2005.224s. 1. vydání ISBN 80-7238-422-8</a:t>
            </a:r>
          </a:p>
          <a:p>
            <a:pPr marL="82296" indent="0">
              <a:buNone/>
            </a:pPr>
            <a:r>
              <a:rPr lang="cs-CZ" dirty="0" smtClean="0"/>
              <a:t>2. Obrázek </a:t>
            </a:r>
            <a:r>
              <a:rPr lang="cs-CZ" dirty="0"/>
              <a:t>[cit. </a:t>
            </a:r>
            <a:r>
              <a:rPr lang="cs-CZ" dirty="0" smtClean="0"/>
              <a:t>2014-05-10]. </a:t>
            </a:r>
            <a:r>
              <a:rPr lang="cs-CZ" dirty="0"/>
              <a:t>Dostupný pod licencí Public </a:t>
            </a:r>
            <a:r>
              <a:rPr lang="cs-CZ" dirty="0" err="1"/>
              <a:t>domain</a:t>
            </a:r>
            <a:r>
              <a:rPr lang="cs-CZ" dirty="0"/>
              <a:t> na WWW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commons.wikimedia.org/wiki/Tristan_and_Isolde#mediaviewer/File:DrapersTristanIsolde.jpg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3. </a:t>
            </a:r>
            <a:r>
              <a:rPr lang="cs-CZ" dirty="0" err="1"/>
              <a:t>Wikipedia</a:t>
            </a:r>
            <a:r>
              <a:rPr lang="cs-CZ" dirty="0"/>
              <a:t> [online]. </a:t>
            </a:r>
            <a:r>
              <a:rPr lang="cs-CZ" dirty="0" smtClean="0"/>
              <a:t>2014 </a:t>
            </a:r>
            <a:r>
              <a:rPr lang="cs-CZ" dirty="0" smtClean="0"/>
              <a:t>[cit</a:t>
            </a:r>
            <a:r>
              <a:rPr lang="cs-CZ" dirty="0"/>
              <a:t>. </a:t>
            </a:r>
            <a:r>
              <a:rPr lang="cs-CZ" dirty="0" smtClean="0"/>
              <a:t>2013-05-10</a:t>
            </a:r>
            <a:r>
              <a:rPr lang="cs-CZ" dirty="0" smtClean="0"/>
              <a:t>]. </a:t>
            </a:r>
            <a:r>
              <a:rPr lang="cs-CZ" dirty="0"/>
              <a:t>Dostupné z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cs.wikipedia.org/wiki/Tristan_a_Isolda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5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418</Words>
  <Application>Microsoft Office PowerPoint</Application>
  <PresentationFormat>Předvádění na obrazovce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Administrativní</vt:lpstr>
      <vt:lpstr>Prezentace aplikace PowerPoint</vt:lpstr>
      <vt:lpstr>Balada o Tristanovi a Isoldě</vt:lpstr>
      <vt:lpstr>Tristan a Isolda</vt:lpstr>
      <vt:lpstr>Tristan a Isolda – zpracování</vt:lpstr>
      <vt:lpstr>Práce s čítankou – str. 79–83</vt:lpstr>
      <vt:lpstr>Prezentace aplikace PowerPoint</vt:lpstr>
      <vt:lpstr>Odpovědi na otázky</vt:lpstr>
      <vt:lpstr>Odpovědi na otázky</vt:lpstr>
      <vt:lpstr>Zdroj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Balada o Tristanovi a Isoldě</dc:title>
  <dc:creator>Andrea Kaňáková</dc:creator>
  <cp:lastModifiedBy>Andrea Kaňáková</cp:lastModifiedBy>
  <cp:revision>15</cp:revision>
  <dcterms:created xsi:type="dcterms:W3CDTF">2014-03-13T20:42:00Z</dcterms:created>
  <dcterms:modified xsi:type="dcterms:W3CDTF">2014-05-29T20:57:23Z</dcterms:modified>
</cp:coreProperties>
</file>