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63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88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0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94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951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5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020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0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36752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91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72408C1-9E1D-4427-8085-4C4E578CAB85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3DDCAC3-415A-44C3-9610-EF9B564C7E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29.5.2014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76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99850"/>
              </p:ext>
            </p:extLst>
          </p:nvPr>
        </p:nvGraphicFramePr>
        <p:xfrm>
          <a:off x="413284" y="1704115"/>
          <a:ext cx="8191164" cy="5043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431176"/>
              </a:tblGrid>
              <a:tr h="47692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Středověké literární památky</a:t>
                      </a: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Vybraní autoři české a světové literatury 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z Čítanky 8 pro základní školy a víceletá gymnázia.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4339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Shrnující 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středověkých literárních památek zařazených do učebnice.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 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středověk,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literární památky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84" y="200855"/>
            <a:ext cx="8755063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597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Středověké literární památky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06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středověk?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ohraničen rokem 476 (rozpad Západořímské říše) a rokem 1492 (objevení Ameriky)</a:t>
            </a:r>
          </a:p>
          <a:p>
            <a:r>
              <a:rPr lang="cs-CZ" dirty="0" smtClean="0"/>
              <a:t>doba, kdy vznikala města, království</a:t>
            </a:r>
          </a:p>
          <a:p>
            <a:r>
              <a:rPr lang="cs-CZ" dirty="0" smtClean="0"/>
              <a:t>období válek a křižáckých výprav</a:t>
            </a:r>
          </a:p>
          <a:p>
            <a:r>
              <a:rPr lang="cs-CZ" dirty="0" smtClean="0"/>
              <a:t>společenské zřízení – feudalismus</a:t>
            </a:r>
          </a:p>
          <a:p>
            <a:r>
              <a:rPr lang="cs-CZ" dirty="0" smtClean="0"/>
              <a:t>společnost rozdělena na duchovním pány a poddané</a:t>
            </a:r>
          </a:p>
          <a:p>
            <a:r>
              <a:rPr lang="cs-CZ" dirty="0" smtClean="0"/>
              <a:t>literární památky v národních jazycích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0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Náboženská 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oblíbený žánr – legenda</a:t>
            </a:r>
          </a:p>
          <a:p>
            <a:r>
              <a:rPr lang="cs-CZ" dirty="0" smtClean="0"/>
              <a:t>nejpopulárnější  soubor legend - Legenda </a:t>
            </a:r>
            <a:r>
              <a:rPr lang="cs-CZ" dirty="0" err="1" smtClean="0"/>
              <a:t>aurea</a:t>
            </a:r>
            <a:r>
              <a:rPr lang="cs-CZ" dirty="0" smtClean="0"/>
              <a:t> (Legenda zlatá) od Jakuba de </a:t>
            </a:r>
            <a:r>
              <a:rPr lang="cs-CZ" dirty="0" err="1" smtClean="0"/>
              <a:t>Voragine</a:t>
            </a:r>
            <a:endParaRPr lang="cs-CZ" dirty="0" smtClean="0"/>
          </a:p>
          <a:p>
            <a:r>
              <a:rPr lang="cs-CZ" dirty="0" smtClean="0"/>
              <a:t>J. de </a:t>
            </a:r>
            <a:r>
              <a:rPr lang="cs-CZ" dirty="0" err="1" smtClean="0"/>
              <a:t>Voragine</a:t>
            </a:r>
            <a:r>
              <a:rPr lang="cs-CZ" dirty="0" smtClean="0"/>
              <a:t> – italský mnich, později janovský arcibiskup, působil ve 13.stol.</a:t>
            </a:r>
          </a:p>
          <a:p>
            <a:r>
              <a:rPr lang="cs-CZ" dirty="0" smtClean="0"/>
              <a:t>viz ukázka v učebnici – Svatý Jiří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9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Světská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oblíbený žánr – hrdinský epos</a:t>
            </a:r>
          </a:p>
          <a:p>
            <a:r>
              <a:rPr lang="cs-CZ" dirty="0" smtClean="0"/>
              <a:t>epos je jedním z nejstarších literárních žánrů</a:t>
            </a:r>
          </a:p>
          <a:p>
            <a:r>
              <a:rPr lang="cs-CZ" dirty="0" smtClean="0"/>
              <a:t>jsou v něm dochovány motivy bájí, pověstí, pohádek</a:t>
            </a:r>
          </a:p>
          <a:p>
            <a:r>
              <a:rPr lang="cs-CZ" dirty="0" smtClean="0"/>
              <a:t>postavy pohanských bohů, polobohů, ale i obrazy historických skutečností</a:t>
            </a:r>
          </a:p>
          <a:p>
            <a:r>
              <a:rPr lang="cs-CZ" dirty="0" smtClean="0"/>
              <a:t>starověký epos hrdinský</a:t>
            </a:r>
          </a:p>
          <a:p>
            <a:r>
              <a:rPr lang="cs-CZ" dirty="0" smtClean="0"/>
              <a:t>rytířský epos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7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Hrdinské eposy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nejstarším hrdinským eposem byla Ilias a Odyssea (asi 8. stol. př.n.l.)</a:t>
            </a:r>
          </a:p>
          <a:p>
            <a:r>
              <a:rPr lang="cs-CZ" dirty="0" smtClean="0"/>
              <a:t>nejstarší anglický epos – </a:t>
            </a:r>
            <a:r>
              <a:rPr lang="cs-CZ" dirty="0" err="1" smtClean="0"/>
              <a:t>Beowulf</a:t>
            </a:r>
            <a:r>
              <a:rPr lang="cs-CZ" dirty="0" smtClean="0"/>
              <a:t> (7./8. stol. n.l.)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99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Rytířské eposy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Francii – „</a:t>
            </a:r>
            <a:r>
              <a:rPr lang="cs-CZ" dirty="0" err="1" smtClean="0"/>
              <a:t>chansons</a:t>
            </a:r>
            <a:r>
              <a:rPr lang="cs-CZ" dirty="0" smtClean="0"/>
              <a:t> de </a:t>
            </a:r>
            <a:r>
              <a:rPr lang="cs-CZ" dirty="0" err="1" smtClean="0"/>
              <a:t>geste</a:t>
            </a:r>
            <a:r>
              <a:rPr lang="cs-CZ" dirty="0" smtClean="0"/>
              <a:t>“ – písně o hrdinských činech členů družiny Karla Velikého- Píseň o Rollandovi</a:t>
            </a:r>
          </a:p>
          <a:p>
            <a:r>
              <a:rPr lang="cs-CZ" dirty="0" smtClean="0"/>
              <a:t>ve Španělsku – Píseň o </a:t>
            </a:r>
            <a:r>
              <a:rPr lang="cs-CZ" dirty="0" err="1" smtClean="0"/>
              <a:t>Cidovi</a:t>
            </a:r>
            <a:endParaRPr lang="cs-CZ" dirty="0" smtClean="0"/>
          </a:p>
          <a:p>
            <a:r>
              <a:rPr lang="cs-CZ" dirty="0" smtClean="0"/>
              <a:t>v Německu – Píseň o Nibelunzích</a:t>
            </a:r>
          </a:p>
          <a:p>
            <a:r>
              <a:rPr lang="cs-CZ" dirty="0" smtClean="0"/>
              <a:t>v Rusku – Slovo o pluku Igorově (byliny)</a:t>
            </a:r>
          </a:p>
          <a:p>
            <a:r>
              <a:rPr lang="cs-CZ" dirty="0" smtClean="0"/>
              <a:t>pověsti o </a:t>
            </a:r>
            <a:r>
              <a:rPr lang="cs-CZ" smtClean="0"/>
              <a:t>králi Artušovi </a:t>
            </a:r>
            <a:r>
              <a:rPr lang="cs-CZ" dirty="0" smtClean="0"/>
              <a:t>– vznik v Anglii, Francii i Německu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1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Bláhová, R. a kol. Literatura pro 1. ročník středních škol. Brno: </a:t>
            </a:r>
            <a:r>
              <a:rPr lang="cs-CZ" dirty="0" err="1" smtClean="0"/>
              <a:t>Didaktis</a:t>
            </a:r>
            <a:r>
              <a:rPr lang="cs-CZ" dirty="0" smtClean="0"/>
              <a:t>, 2008. 151 s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/>
              <a:t>Lederbuchová</a:t>
            </a:r>
            <a:r>
              <a:rPr lang="cs-CZ" dirty="0"/>
              <a:t>, Ladislava; Stehlíková, Monika. Čítanka 8. Plzeň.Fraus.2005.224s. 1. </a:t>
            </a:r>
            <a:r>
              <a:rPr lang="cs-CZ"/>
              <a:t>vydání ISBN 80-7238-422-8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5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96</TotalTime>
  <Words>359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Exekutivní</vt:lpstr>
      <vt:lpstr>Slunovrat</vt:lpstr>
      <vt:lpstr>Prezentace aplikace PowerPoint</vt:lpstr>
      <vt:lpstr>Středověké literární památky</vt:lpstr>
      <vt:lpstr>Co je to středověk?</vt:lpstr>
      <vt:lpstr>Náboženská literatura </vt:lpstr>
      <vt:lpstr>Světská literatura</vt:lpstr>
      <vt:lpstr>Hrdinské eposy</vt:lpstr>
      <vt:lpstr>Rytířské eposy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literární památky</dc:title>
  <dc:creator>Andrea Kaňáková</dc:creator>
  <cp:lastModifiedBy>Andrea Kaňáková</cp:lastModifiedBy>
  <cp:revision>14</cp:revision>
  <dcterms:created xsi:type="dcterms:W3CDTF">2014-03-13T19:50:56Z</dcterms:created>
  <dcterms:modified xsi:type="dcterms:W3CDTF">2014-05-28T22:29:46Z</dcterms:modified>
</cp:coreProperties>
</file>