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7" r:id="rId2"/>
    <p:sldId id="258" r:id="rId3"/>
    <p:sldId id="259" r:id="rId4"/>
    <p:sldId id="260" r:id="rId5"/>
    <p:sldId id="261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1F6442F9-5A82-42DD-BAC0-6EDCCE57D082}">
          <p14:sldIdLst>
            <p14:sldId id="267"/>
          </p14:sldIdLst>
        </p14:section>
        <p14:section name="Oddíl bez názvu" id="{F5955526-D496-4EFF-BDA5-9453F4FEDCB9}">
          <p14:sldIdLst>
            <p14:sldId id="258"/>
            <p14:sldId id="259"/>
            <p14:sldId id="260"/>
            <p14:sldId id="261"/>
            <p14:sldId id="265"/>
            <p14:sldId id="266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5719" autoAdjust="0"/>
    <p:restoredTop sz="9466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oubor:Edgar_Allan_Poe_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1784262"/>
              </p:ext>
            </p:extLst>
          </p:nvPr>
        </p:nvGraphicFramePr>
        <p:xfrm>
          <a:off x="539552" y="1665193"/>
          <a:ext cx="8388424" cy="5102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820"/>
                <a:gridCol w="7091604"/>
              </a:tblGrid>
              <a:tr h="47007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Edgar Allan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Poe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309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81183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309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 životě a díle E. A.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Poea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309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život, dílo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063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063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4. 2013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063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309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81890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Edgar Allan </a:t>
            </a:r>
            <a:br>
              <a:rPr lang="cs-CZ" sz="4000" dirty="0" smtClean="0"/>
            </a:br>
            <a:r>
              <a:rPr lang="cs-CZ" sz="4000" dirty="0" err="1" smtClean="0"/>
              <a:t>Poe</a:t>
            </a:r>
            <a:endParaRPr lang="cs-CZ" sz="4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1809-1849</a:t>
            </a:r>
            <a:endParaRPr lang="cs-CZ" sz="3200" dirty="0"/>
          </a:p>
        </p:txBody>
      </p:sp>
      <p:pic>
        <p:nvPicPr>
          <p:cNvPr id="1029" name="Picture 5" descr="C:\Users\kanakova\Desktop\225px-Edgar_Allan_Poe_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47664" y="1412776"/>
            <a:ext cx="3168352" cy="3280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384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životopisné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arozen 19. ledna 1809, Boston, USA</a:t>
            </a:r>
          </a:p>
          <a:p>
            <a:r>
              <a:rPr lang="cs-CZ" dirty="0"/>
              <a:t>z</a:t>
            </a:r>
            <a:r>
              <a:rPr lang="cs-CZ" dirty="0" smtClean="0"/>
              <a:t>emřel 7. října 1849, Baltimore</a:t>
            </a:r>
          </a:p>
          <a:p>
            <a:r>
              <a:rPr lang="cs-CZ" dirty="0" smtClean="0"/>
              <a:t>básník</a:t>
            </a:r>
            <a:r>
              <a:rPr lang="cs-CZ" dirty="0"/>
              <a:t>, </a:t>
            </a:r>
            <a:r>
              <a:rPr lang="cs-CZ" dirty="0" smtClean="0"/>
              <a:t>prozaik</a:t>
            </a:r>
          </a:p>
          <a:p>
            <a:r>
              <a:rPr lang="cs-CZ" dirty="0" smtClean="0"/>
              <a:t>zástupce romantismu v USA</a:t>
            </a:r>
          </a:p>
          <a:p>
            <a:r>
              <a:rPr lang="cs-CZ" dirty="0" smtClean="0"/>
              <a:t>průkopník žánru detektivní, hororové a science-fiction povídky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Havran (1845)</a:t>
            </a:r>
          </a:p>
          <a:p>
            <a:r>
              <a:rPr lang="cs-CZ" dirty="0" smtClean="0"/>
              <a:t>Zánik domu </a:t>
            </a:r>
            <a:r>
              <a:rPr lang="cs-CZ" dirty="0" err="1"/>
              <a:t>Usherů</a:t>
            </a:r>
            <a:r>
              <a:rPr lang="cs-CZ" dirty="0"/>
              <a:t> (1839) </a:t>
            </a:r>
            <a:endParaRPr lang="cs-CZ" dirty="0" smtClean="0"/>
          </a:p>
          <a:p>
            <a:r>
              <a:rPr lang="cs-CZ" dirty="0" smtClean="0"/>
              <a:t>Vraždy v ulici </a:t>
            </a:r>
            <a:r>
              <a:rPr lang="cs-CZ" dirty="0" err="1" smtClean="0"/>
              <a:t>Morgue</a:t>
            </a:r>
            <a:r>
              <a:rPr lang="cs-CZ" dirty="0" smtClean="0"/>
              <a:t> (1841)</a:t>
            </a:r>
          </a:p>
          <a:p>
            <a:r>
              <a:rPr lang="cs-CZ" dirty="0" smtClean="0"/>
              <a:t>Jáma a kyvadlo (1842)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</a:t>
            </a:r>
            <a:r>
              <a:rPr lang="cs-CZ" smtClean="0"/>
              <a:t>mutek (je </a:t>
            </a:r>
            <a:r>
              <a:rPr lang="cs-CZ" dirty="0" smtClean="0"/>
              <a:t>vyšší emoce </a:t>
            </a:r>
            <a:r>
              <a:rPr lang="cs-CZ" smtClean="0"/>
              <a:t>než smích)</a:t>
            </a:r>
            <a:endParaRPr lang="cs-CZ" dirty="0" smtClean="0"/>
          </a:p>
          <a:p>
            <a:r>
              <a:rPr lang="cs-CZ" dirty="0"/>
              <a:t>š</a:t>
            </a:r>
            <a:r>
              <a:rPr lang="cs-CZ" dirty="0" smtClean="0"/>
              <a:t>ílenství</a:t>
            </a:r>
          </a:p>
          <a:p>
            <a:r>
              <a:rPr lang="cs-CZ" dirty="0"/>
              <a:t>h</a:t>
            </a:r>
            <a:r>
              <a:rPr lang="cs-CZ" dirty="0" smtClean="0"/>
              <a:t>růzostrašné scenérie a prostředí (sklepení)</a:t>
            </a:r>
          </a:p>
          <a:p>
            <a:r>
              <a:rPr lang="cs-CZ" dirty="0"/>
              <a:t>p</a:t>
            </a:r>
            <a:r>
              <a:rPr lang="cs-CZ" dirty="0" smtClean="0"/>
              <a:t>ohled do nitra člověka – psychika paralelní k přírodním dějům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Edgar Allan </a:t>
            </a:r>
            <a:r>
              <a:rPr lang="cs-CZ" dirty="0" err="1" smtClean="0"/>
              <a:t>Poe</a:t>
            </a:r>
            <a:r>
              <a:rPr lang="cs-CZ" dirty="0" smtClean="0"/>
              <a:t> se oženil se svou třináctiletou sestřenicí.</a:t>
            </a:r>
          </a:p>
          <a:p>
            <a:r>
              <a:rPr lang="cs-CZ" dirty="0" smtClean="0"/>
              <a:t>Celý život se potýkal se závislostí na alkoholu a jiných omamných látkách a hráčskými dluhy.</a:t>
            </a:r>
          </a:p>
          <a:p>
            <a:r>
              <a:rPr lang="cs-CZ" dirty="0" smtClean="0"/>
              <a:t>Většinu života prožil v bídě.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Pád domu </a:t>
            </a:r>
            <a:r>
              <a:rPr lang="cs-CZ" dirty="0" err="1" smtClean="0"/>
              <a:t>Usherů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otázky </a:t>
            </a:r>
            <a:r>
              <a:rPr lang="cs-CZ" dirty="0" smtClean="0"/>
              <a:t>k textu v čítance: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800" dirty="0" smtClean="0"/>
              <a:t>Vytvořte osnovu vypravovaní.</a:t>
            </a:r>
          </a:p>
          <a:p>
            <a:r>
              <a:rPr lang="cs-CZ" sz="2800" dirty="0" smtClean="0"/>
              <a:t>Víme, že se jedná o hororovou povídku. Které jazykové prostředky využívá tento žánr, aby působil </a:t>
            </a:r>
            <a:r>
              <a:rPr lang="cs-CZ" sz="2800" smtClean="0"/>
              <a:t>na čtenáře? </a:t>
            </a:r>
            <a:r>
              <a:rPr lang="cs-CZ" sz="2800" dirty="0" smtClean="0"/>
              <a:t>(všimněte si popisů)</a:t>
            </a:r>
          </a:p>
          <a:p>
            <a:r>
              <a:rPr lang="cs-CZ" sz="2800" dirty="0" smtClean="0"/>
              <a:t>Proč myslíte, že měly </a:t>
            </a:r>
            <a:r>
              <a:rPr lang="cs-CZ" sz="2800" dirty="0" err="1" smtClean="0"/>
              <a:t>Poeovy</a:t>
            </a:r>
            <a:r>
              <a:rPr lang="cs-CZ" sz="2800" dirty="0" smtClean="0"/>
              <a:t> hororové povídky takový úspěch?</a:t>
            </a:r>
          </a:p>
          <a:p>
            <a:pPr marL="82296" indent="0"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marL="82296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/>
            <a:r>
              <a:rPr lang="cs-CZ" dirty="0" smtClean="0"/>
              <a:t> </a:t>
            </a:r>
            <a:r>
              <a:rPr lang="cs-CZ" dirty="0" err="1" smtClean="0"/>
              <a:t>Poe</a:t>
            </a:r>
            <a:r>
              <a:rPr lang="cs-CZ" dirty="0" smtClean="0"/>
              <a:t>, Edgar Allan. Jáma a kyvadlo. 2. vydání. Praha: Odeon, 1978. 156 s. ISBN 01-091-78</a:t>
            </a:r>
          </a:p>
          <a:p>
            <a:pPr marL="82296" indent="0"/>
            <a:r>
              <a:rPr lang="cs-CZ" smtClean="0"/>
              <a:t> Obrázek </a:t>
            </a:r>
            <a:r>
              <a:rPr lang="cs-CZ" dirty="0"/>
              <a:t>[cit. </a:t>
            </a:r>
            <a:r>
              <a:rPr lang="cs-CZ" dirty="0" smtClean="0"/>
              <a:t>2013-04-11]. </a:t>
            </a:r>
            <a:r>
              <a:rPr lang="cs-CZ" dirty="0"/>
              <a:t>Dostupný pod licencí Public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smtClean="0"/>
              <a:t>na </a:t>
            </a:r>
            <a:r>
              <a:rPr lang="cs-CZ" dirty="0" smtClean="0"/>
              <a:t>www: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cs.wikipedia.org/wiki/Soubor:Edgar_Allan_Poe_2.jpg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81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925</TotalTime>
  <Words>306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Snímek 1</vt:lpstr>
      <vt:lpstr>Edgar Allan  Poe</vt:lpstr>
      <vt:lpstr>Základní životopisné údaje</vt:lpstr>
      <vt:lpstr>Přehled děl</vt:lpstr>
      <vt:lpstr>Znaky tvorby</vt:lpstr>
      <vt:lpstr>Zajímavosti</vt:lpstr>
      <vt:lpstr> Pád domu Usherů - otázky k textu v čítance: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Andrea Kaňáková</dc:creator>
  <cp:lastModifiedBy>Jiří Kaňák</cp:lastModifiedBy>
  <cp:revision>27</cp:revision>
  <dcterms:created xsi:type="dcterms:W3CDTF">2013-02-20T12:46:52Z</dcterms:created>
  <dcterms:modified xsi:type="dcterms:W3CDTF">2014-05-28T20:25:40Z</dcterms:modified>
</cp:coreProperties>
</file>