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8" r:id="rId1"/>
  </p:sldMasterIdLst>
  <p:notesMasterIdLst>
    <p:notesMasterId r:id="rId4"/>
  </p:notesMasterIdLst>
  <p:sldIdLst>
    <p:sldId id="256" r:id="rId2"/>
    <p:sldId id="257" r:id="rId3"/>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28BC07-C701-4578-BED7-1359250B5AD9}" type="datetimeFigureOut">
              <a:rPr lang="cs-CZ"/>
              <a:t>21. 10. 2014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EE66B3-DB8A-4134-9470-A87666545DFF}" type="slidenum">
              <a:rPr lang="cs-CZ"/>
              <a:t>‹#›</a:t>
            </a:fld>
            <a:endParaRPr lang="cs-CZ"/>
          </a:p>
        </p:txBody>
      </p:sp>
    </p:spTree>
    <p:extLst>
      <p:ext uri="{BB962C8B-B14F-4D97-AF65-F5344CB8AC3E}">
        <p14:creationId xmlns:p14="http://schemas.microsoft.com/office/powerpoint/2010/main" val="1242664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9EE66B3-DB8A-4134-9470-A87666545DFF}" type="slidenum">
              <a:rPr lang="cs-CZ"/>
              <a:t>‹#›</a:t>
            </a:fld>
            <a:endParaRPr lang="cs-CZ"/>
          </a:p>
        </p:txBody>
      </p:sp>
    </p:spTree>
    <p:extLst>
      <p:ext uri="{BB962C8B-B14F-4D97-AF65-F5344CB8AC3E}">
        <p14:creationId xmlns:p14="http://schemas.microsoft.com/office/powerpoint/2010/main" val="3561720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9EE66B3-DB8A-4134-9470-A87666545DFF}" type="slidenum">
              <a:rPr lang="cs-CZ"/>
              <a:t>‹#›</a:t>
            </a:fld>
            <a:endParaRPr lang="cs-CZ"/>
          </a:p>
        </p:txBody>
      </p:sp>
    </p:spTree>
    <p:extLst>
      <p:ext uri="{BB962C8B-B14F-4D97-AF65-F5344CB8AC3E}">
        <p14:creationId xmlns:p14="http://schemas.microsoft.com/office/powerpoint/2010/main" val="570792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cs-CZ" dirty="0"/>
              <a:t>Kliknutím lze upravit styl.</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a:t>Upravte styl předlohy podnadpisu.</a:t>
            </a:r>
            <a:endParaRPr lang="en-US" dirty="0"/>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953319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cs-CZ" dirty="0"/>
              <a:t>Kliknutím lze upravit styl.</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dirty="0"/>
              <a:t>Kliknutím na ikonu přidáte obrázek.</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dirty="0"/>
              <a:t>Upravte styly předlohy textu.</a:t>
            </a:r>
          </a:p>
        </p:txBody>
      </p:sp>
      <p:sp>
        <p:nvSpPr>
          <p:cNvPr id="5" name="Date Placeholder 4"/>
          <p:cNvSpPr>
            <a:spLocks noGrp="1"/>
          </p:cNvSpPr>
          <p:nvPr>
            <p:ph type="dt" sz="half" idx="10"/>
          </p:nvPr>
        </p:nvSpPr>
        <p:spPr/>
        <p:txBody>
          <a:bodyPr/>
          <a:lstStyle/>
          <a:p>
            <a:fld id="{8A3A43DF-04A3-4662-88CA-28FDED1CFC09}" type="datetimeFigureOut">
              <a:rPr lang="cs-CZ" smtClean="0"/>
              <a:t>21. 10. 2014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03828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cs-CZ" dirty="0"/>
              <a:t>Kliknutím lze upravit styl.</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a:t>Upravte styly předlohy textu.</a:t>
            </a:r>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4159100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cs-CZ" dirty="0"/>
              <a:t>Kliknutím lze upravit styl.</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dirty="0"/>
              <a:t>Upravte styly předlohy textu.</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cs-CZ" dirty="0"/>
              <a:t>Upravte styly předlohy textu.</a:t>
            </a:r>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2378345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cs-CZ" dirty="0"/>
              <a:t>Kliknutím lze upravit styl.</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cs-CZ" dirty="0"/>
              <a:t>Upravte styly předlohy textu.</a:t>
            </a:r>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1472371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cs-CZ" dirty="0"/>
              <a:t>Kliknutím lze upravit styl.</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cs-CZ" dirty="0"/>
              <a:t>Upravte styly předlohy textu.</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a:t>Upravte styly předlohy textu.</a:t>
            </a:r>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2923025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cs-CZ" dirty="0"/>
              <a:t>Kliknutím lze upravit styl.</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cs-CZ" dirty="0"/>
              <a:t>Upravte styly předlohy textu.</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a:t>Upravte styly předlohy textu.</a:t>
            </a:r>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918320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cs-CZ" dirty="0"/>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4035258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cs-CZ" dirty="0"/>
              <a:t>Kliknutím lze upravit styl.</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751027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a:t>Kliknutím lze upravit styl.</a:t>
            </a:r>
            <a:endParaRPr lang="en-US" dirty="0"/>
          </a:p>
        </p:txBody>
      </p:sp>
      <p:sp>
        <p:nvSpPr>
          <p:cNvPr id="3" name="Content Placeholder 2"/>
          <p:cNvSpPr>
            <a:spLocks noGrp="1"/>
          </p:cNvSpPr>
          <p:nvPr>
            <p:ph idx="1"/>
          </p:nvPr>
        </p:nvSpPr>
        <p:spPr/>
        <p:txBody>
          <a:bodyPr anchor="ct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154850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cs-CZ" dirty="0"/>
              <a:t>Kliknutím lze upravit styl.</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a:t>Upravte styly předlohy textu.</a:t>
            </a:r>
          </a:p>
        </p:txBody>
      </p:sp>
      <p:sp>
        <p:nvSpPr>
          <p:cNvPr id="4" name="Date Placeholder 3"/>
          <p:cNvSpPr>
            <a:spLocks noGrp="1"/>
          </p:cNvSpPr>
          <p:nvPr>
            <p:ph type="dt" sz="half" idx="10"/>
          </p:nvPr>
        </p:nvSpPr>
        <p:spPr/>
        <p:txBody>
          <a:bodyPr/>
          <a:lstStyle/>
          <a:p>
            <a:fld id="{8A3A43DF-04A3-4662-88CA-28FDED1CFC09}" type="datetimeFigureOut">
              <a:rPr lang="cs-CZ" smtClean="0"/>
              <a:t>21. 10. 2014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522370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a:t>Kliknutím lze upravit styl.</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5" name="Date Placeholder 4"/>
          <p:cNvSpPr>
            <a:spLocks noGrp="1"/>
          </p:cNvSpPr>
          <p:nvPr>
            <p:ph type="dt" sz="half" idx="10"/>
          </p:nvPr>
        </p:nvSpPr>
        <p:spPr/>
        <p:txBody>
          <a:bodyPr/>
          <a:lstStyle/>
          <a:p>
            <a:fld id="{8A3A43DF-04A3-4662-88CA-28FDED1CFC09}" type="datetimeFigureOut">
              <a:rPr lang="cs-CZ" smtClean="0"/>
              <a:t>21. 10. 2014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038531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dirty="0"/>
              <a:t>Kliknutím lze upravit styl.</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Upravte styly předlohy textu.</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Upravte styly předlohy textu.</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7" name="Date Placeholder 6"/>
          <p:cNvSpPr>
            <a:spLocks noGrp="1"/>
          </p:cNvSpPr>
          <p:nvPr>
            <p:ph type="dt" sz="half" idx="10"/>
          </p:nvPr>
        </p:nvSpPr>
        <p:spPr/>
        <p:txBody>
          <a:bodyPr/>
          <a:lstStyle/>
          <a:p>
            <a:fld id="{8A3A43DF-04A3-4662-88CA-28FDED1CFC09}" type="datetimeFigureOut">
              <a:rPr lang="cs-CZ" smtClean="0"/>
              <a:t>21. 10. 2014</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43948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a:t>Kliknutím lze upravit styl.</a:t>
            </a:r>
            <a:endParaRPr lang="en-US" dirty="0"/>
          </a:p>
        </p:txBody>
      </p:sp>
      <p:sp>
        <p:nvSpPr>
          <p:cNvPr id="3" name="Date Placeholder 2"/>
          <p:cNvSpPr>
            <a:spLocks noGrp="1"/>
          </p:cNvSpPr>
          <p:nvPr>
            <p:ph type="dt" sz="half" idx="10"/>
          </p:nvPr>
        </p:nvSpPr>
        <p:spPr/>
        <p:txBody>
          <a:bodyPr/>
          <a:lstStyle/>
          <a:p>
            <a:fld id="{8A3A43DF-04A3-4662-88CA-28FDED1CFC09}" type="datetimeFigureOut">
              <a:rPr lang="cs-CZ" smtClean="0"/>
              <a:t>21. 10. 2014</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036493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3A43DF-04A3-4662-88CA-28FDED1CFC09}" type="datetimeFigureOut">
              <a:rPr lang="cs-CZ" smtClean="0"/>
              <a:t>21. 10. 2014</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137346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cs-CZ" dirty="0"/>
              <a:t>Kliknutím lze upravit styl.</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dirty="0"/>
              <a:t>Upravte styly předlohy textu.</a:t>
            </a:r>
          </a:p>
        </p:txBody>
      </p:sp>
      <p:sp>
        <p:nvSpPr>
          <p:cNvPr id="5" name="Date Placeholder 4"/>
          <p:cNvSpPr>
            <a:spLocks noGrp="1"/>
          </p:cNvSpPr>
          <p:nvPr>
            <p:ph type="dt" sz="half" idx="10"/>
          </p:nvPr>
        </p:nvSpPr>
        <p:spPr/>
        <p:txBody>
          <a:bodyPr/>
          <a:lstStyle/>
          <a:p>
            <a:fld id="{8A3A43DF-04A3-4662-88CA-28FDED1CFC09}" type="datetimeFigureOut">
              <a:rPr lang="cs-CZ" smtClean="0"/>
              <a:t>21. 10. 2014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3797532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cs-CZ" dirty="0"/>
              <a:t>Kliknutím lze upravit styl.</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dirty="0"/>
              <a:t>Kliknutím na ikonu přidáte obrázek.</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dirty="0"/>
              <a:t>Upravte styly předlohy textu.</a:t>
            </a:r>
          </a:p>
        </p:txBody>
      </p:sp>
      <p:sp>
        <p:nvSpPr>
          <p:cNvPr id="5" name="Date Placeholder 4"/>
          <p:cNvSpPr>
            <a:spLocks noGrp="1"/>
          </p:cNvSpPr>
          <p:nvPr>
            <p:ph type="dt" sz="half" idx="10"/>
          </p:nvPr>
        </p:nvSpPr>
        <p:spPr>
          <a:xfrm>
            <a:off x="6399212" y="5883275"/>
            <a:ext cx="914400" cy="365125"/>
          </a:xfrm>
        </p:spPr>
        <p:txBody>
          <a:bodyPr/>
          <a:lstStyle/>
          <a:p>
            <a:fld id="{8A3A43DF-04A3-4662-88CA-28FDED1CFC09}" type="datetimeFigureOut">
              <a:rPr lang="cs-CZ" smtClean="0"/>
              <a:t>21. 10. 2014</a:t>
            </a:fld>
            <a:endParaRPr lang="cs-CZ"/>
          </a:p>
        </p:txBody>
      </p:sp>
      <p:sp>
        <p:nvSpPr>
          <p:cNvPr id="6" name="Footer Placeholder 5"/>
          <p:cNvSpPr>
            <a:spLocks noGrp="1"/>
          </p:cNvSpPr>
          <p:nvPr>
            <p:ph type="ftr" sz="quarter" idx="11"/>
          </p:nvPr>
        </p:nvSpPr>
        <p:spPr>
          <a:xfrm>
            <a:off x="1141412" y="5883275"/>
            <a:ext cx="5105400" cy="365125"/>
          </a:xfrm>
        </p:spPr>
        <p:txBody>
          <a:bodyPr/>
          <a:lstStyle/>
          <a:p>
            <a:endParaRPr lang="cs-CZ"/>
          </a:p>
        </p:txBody>
      </p:sp>
      <p:sp>
        <p:nvSpPr>
          <p:cNvPr id="7" name="Slide Number Placeholder 6"/>
          <p:cNvSpPr>
            <a:spLocks noGrp="1"/>
          </p:cNvSpPr>
          <p:nvPr>
            <p:ph type="sldNum" sz="quarter" idx="12"/>
          </p:nvPr>
        </p:nvSpPr>
        <p:spPr>
          <a:xfrm>
            <a:off x="10742612" y="5883275"/>
            <a:ext cx="322567" cy="365125"/>
          </a:xfrm>
        </p:spPr>
        <p:txBody>
          <a:bodyPr/>
          <a:lstStyle/>
          <a:p>
            <a:fld id="{A2D58ADA-DDE5-40A5-9BF1-B0BC81F4C7C5}" type="slidenum">
              <a:rPr lang="cs-CZ" smtClean="0"/>
              <a:t>‹#›</a:t>
            </a:fld>
            <a:endParaRPr lang="cs-CZ"/>
          </a:p>
        </p:txBody>
      </p:sp>
    </p:spTree>
    <p:extLst>
      <p:ext uri="{BB962C8B-B14F-4D97-AF65-F5344CB8AC3E}">
        <p14:creationId xmlns:p14="http://schemas.microsoft.com/office/powerpoint/2010/main" val="544726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cs-CZ" dirty="0"/>
              <a:t>Kliknutím lze upravit styl.</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8A3A43DF-04A3-4662-88CA-28FDED1CFC09}" type="datetimeFigureOut">
              <a:rPr lang="cs-CZ" smtClean="0"/>
              <a:t>21. 10. 2014</a:t>
            </a:fld>
            <a:endParaRPr lang="cs-CZ"/>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cs-CZ"/>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A2D58ADA-DDE5-40A5-9BF1-B0BC81F4C7C5}" type="slidenum">
              <a:rPr lang="cs-CZ" smtClean="0"/>
              <a:t>‹#›</a:t>
            </a:fld>
            <a:endParaRPr lang="cs-CZ"/>
          </a:p>
        </p:txBody>
      </p:sp>
    </p:spTree>
    <p:extLst>
      <p:ext uri="{BB962C8B-B14F-4D97-AF65-F5344CB8AC3E}">
        <p14:creationId xmlns:p14="http://schemas.microsoft.com/office/powerpoint/2010/main" val="189225476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3109494"/>
          </a:xfrm>
        </p:spPr>
        <p:txBody>
          <a:bodyPr>
            <a:normAutofit/>
          </a:bodyPr>
          <a:lstStyle/>
          <a:p>
            <a:r>
              <a:rPr lang="fr-FR"/>
              <a:t>Claude Monet</a:t>
            </a:r>
            <a:br>
              <a:rPr lang="fr-FR"/>
            </a:br>
            <a:r>
              <a:rPr lang="fr-FR"/>
              <a:t>(1840-1926)</a:t>
            </a:r>
            <a:br>
              <a:rPr lang="fr-FR"/>
            </a:br>
            <a:r>
              <a:rPr lang="fr-FR" sz="4800"/>
              <a:t>La déjeuner sur l´herbe</a:t>
            </a:r>
            <a:endParaRPr lang="cs-CZ" sz="4800"/>
          </a:p>
        </p:txBody>
      </p:sp>
      <p:sp>
        <p:nvSpPr>
          <p:cNvPr id="3" name="Podnadpis 2"/>
          <p:cNvSpPr>
            <a:spLocks noGrp="1"/>
          </p:cNvSpPr>
          <p:nvPr>
            <p:ph type="subTitle" idx="1"/>
          </p:nvPr>
        </p:nvSpPr>
        <p:spPr>
          <a:xfrm>
            <a:off x="1934182" y="3922488"/>
            <a:ext cx="9144000" cy="1655762"/>
          </a:xfrm>
        </p:spPr>
        <p:txBody>
          <a:bodyPr>
            <a:normAutofit fontScale="77500" lnSpcReduction="20000"/>
          </a:bodyPr>
          <a:lstStyle/>
          <a:p>
            <a:endParaRPr lang="cs-CZ"/>
          </a:p>
          <a:p>
            <a:endParaRPr lang="cs-CZ"/>
          </a:p>
          <a:p>
            <a:endParaRPr lang="cs-CZ"/>
          </a:p>
          <a:p>
            <a:pPr algn="r"/>
            <a:r>
              <a:rPr lang="cs-CZ"/>
              <a:t>Eliška Člupná</a:t>
            </a:r>
          </a:p>
          <a:p>
            <a:pPr algn="r"/>
            <a:r>
              <a:rPr lang="cs-CZ"/>
              <a:t>Septima</a:t>
            </a:r>
          </a:p>
        </p:txBody>
      </p:sp>
    </p:spTree>
    <p:extLst>
      <p:ext uri="{BB962C8B-B14F-4D97-AF65-F5344CB8AC3E}">
        <p14:creationId xmlns:p14="http://schemas.microsoft.com/office/powerpoint/2010/main" val="3799523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36056" y="355046"/>
            <a:ext cx="10515600" cy="1325563"/>
          </a:xfrm>
        </p:spPr>
        <p:txBody>
          <a:bodyPr/>
          <a:lstStyle/>
          <a:p>
            <a:pPr algn="ctr"/>
            <a:r>
              <a:rPr lang="cs-CZ"/>
              <a:t>La déjeuner sur l´herbe</a:t>
            </a:r>
          </a:p>
        </p:txBody>
      </p:sp>
      <p:pic>
        <p:nvPicPr>
          <p:cNvPr id="5" name="Zástupný symbol pro obsah 4"/>
          <p:cNvPicPr>
            <a:picLocks noGrp="1" noChangeAspect="1"/>
          </p:cNvPicPr>
          <p:nvPr>
            <p:ph sz="half" idx="1"/>
          </p:nvPr>
        </p:nvPicPr>
        <p:blipFill>
          <a:blip r:embed="rId3"/>
          <a:stretch>
            <a:fillRect/>
          </a:stretch>
        </p:blipFill>
        <p:spPr>
          <a:xfrm>
            <a:off x="419329" y="1990175"/>
            <a:ext cx="6314002" cy="4436735"/>
          </a:xfrm>
        </p:spPr>
      </p:pic>
      <p:sp>
        <p:nvSpPr>
          <p:cNvPr id="4" name="Zástupný symbol pro obsah 3"/>
          <p:cNvSpPr>
            <a:spLocks noGrp="1"/>
          </p:cNvSpPr>
          <p:nvPr>
            <p:ph sz="half" idx="2"/>
          </p:nvPr>
        </p:nvSpPr>
        <p:spPr>
          <a:xfrm>
            <a:off x="6854128" y="1118043"/>
            <a:ext cx="5181600" cy="6238107"/>
          </a:xfrm>
        </p:spPr>
        <p:txBody>
          <a:bodyPr>
            <a:normAutofit/>
          </a:bodyPr>
          <a:lstStyle/>
          <a:p>
            <a:r>
              <a:rPr lang="fr-FR" b="1">
                <a:latin typeface="Calibri" charset="0"/>
              </a:rPr>
              <a:t>La peinture est situ</a:t>
            </a:r>
            <a:r>
              <a:rPr lang="fr-FR" b="1">
                <a:latin typeface="Times New Roman" charset="0"/>
                <a:cs typeface="Times New Roman" charset="0"/>
              </a:rPr>
              <a:t>é</a:t>
            </a:r>
            <a:r>
              <a:rPr lang="fr-FR" b="1">
                <a:latin typeface="Calibri" charset="0"/>
              </a:rPr>
              <a:t> dans un jardin avec les arbres. Au centre de la toile on peut voir les femmes et les hommes. Les femmes portent des robes volumineuse et les hommes portent des costumes avec des chapeaux. Deux femmes et deux hommes sont assises sur une couverture. La femme qui porte une robe blanche prépare un plat. Il y a deux bouteilles de vin, des verres et des assiettes avec les plates sur la couverture. Derri</a:t>
            </a:r>
            <a:r>
              <a:rPr lang="fr-FR" b="1">
                <a:latin typeface="Times New Roman" charset="0"/>
                <a:cs typeface="Times New Roman" charset="0"/>
              </a:rPr>
              <a:t>è</a:t>
            </a:r>
            <a:r>
              <a:rPr lang="fr-FR" b="1">
                <a:latin typeface="Calibri" charset="0"/>
              </a:rPr>
              <a:t>re les gens on peut voir le gros peuplier avec les autres arbres au fond.</a:t>
            </a:r>
            <a:endParaRPr lang="cs-CZ" b="1">
              <a:latin typeface="Calibri" charset="0"/>
            </a:endParaRPr>
          </a:p>
          <a:p>
            <a:endParaRPr lang="cs-CZ"/>
          </a:p>
        </p:txBody>
      </p:sp>
    </p:spTree>
    <p:extLst>
      <p:ext uri="{BB962C8B-B14F-4D97-AF65-F5344CB8AC3E}">
        <p14:creationId xmlns:p14="http://schemas.microsoft.com/office/powerpoint/2010/main" val="3965489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íť">
  <a:themeElements>
    <a:clrScheme name="Síť">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Síť">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íť">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Mesh</Template>
  <TotalTime>0</TotalTime>
  <Words>0</Words>
  <Application>Microsoft Office PowerPoint</Application>
  <PresentationFormat>Širokoúhlá obrazovka</PresentationFormat>
  <Paragraphs>0</Paragraphs>
  <Slides>2</Slides>
  <Notes>2</Notes>
  <HiddenSlides>0</HiddenSlides>
  <MMClips>0</MMClips>
  <ScaleCrop>false</ScaleCrop>
  <HeadingPairs>
    <vt:vector size="4" baseType="variant">
      <vt:variant>
        <vt:lpstr>Motiv</vt:lpstr>
      </vt:variant>
      <vt:variant>
        <vt:i4>1</vt:i4>
      </vt:variant>
      <vt:variant>
        <vt:lpstr>Nadpisy snímků</vt:lpstr>
      </vt:variant>
      <vt:variant>
        <vt:i4>2</vt:i4>
      </vt:variant>
    </vt:vector>
  </HeadingPairs>
  <TitlesOfParts>
    <vt:vector size="3" baseType="lpstr">
      <vt:lpstr>Síť</vt:lpstr>
      <vt:lpstr>Claude Monet (1840-1926) La déjeuner sur l´herbe</vt:lpstr>
      <vt:lpstr>La déjeuner sur l´herbe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Claude Monet (1840-1926) La déjeuner sur l´herbe</dc:title>
  <dc:creator/>
  <cp:lastModifiedBy/>
  <cp:revision>2</cp:revision>
  <dcterms:created xsi:type="dcterms:W3CDTF">2012-08-16T00:56:33Z</dcterms:created>
  <dcterms:modified xsi:type="dcterms:W3CDTF">2014-10-21T15:19:04Z</dcterms:modified>
</cp:coreProperties>
</file>